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14056-08B3-47B9-9FF7-AD2247DF3686}" type="doc">
      <dgm:prSet loTypeId="urn:microsoft.com/office/officeart/2005/8/layout/process5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F16907F-9D49-4A4E-856A-AE6AFAB5EC1F}">
      <dgm:prSet phldrT="[Texto]"/>
      <dgm:spPr>
        <a:solidFill>
          <a:schemeClr val="accent2"/>
        </a:solidFill>
      </dgm:spPr>
      <dgm:t>
        <a:bodyPr/>
        <a:lstStyle/>
        <a:p>
          <a:r>
            <a:rPr lang="es-MX" dirty="0"/>
            <a:t>Elección del juego </a:t>
          </a:r>
        </a:p>
      </dgm:t>
    </dgm:pt>
    <dgm:pt modelId="{5829A2BC-8F23-43B1-BE6F-21629BAC237F}" type="parTrans" cxnId="{3DEA4B04-BA4C-469B-BD7E-37FD3A2D7229}">
      <dgm:prSet/>
      <dgm:spPr/>
      <dgm:t>
        <a:bodyPr/>
        <a:lstStyle/>
        <a:p>
          <a:endParaRPr lang="es-MX"/>
        </a:p>
      </dgm:t>
    </dgm:pt>
    <dgm:pt modelId="{D19BF576-4A77-431E-BAF6-572C31DA2963}" type="sibTrans" cxnId="{3DEA4B04-BA4C-469B-BD7E-37FD3A2D7229}">
      <dgm:prSet/>
      <dgm:spPr/>
      <dgm:t>
        <a:bodyPr/>
        <a:lstStyle/>
        <a:p>
          <a:endParaRPr lang="es-MX"/>
        </a:p>
      </dgm:t>
    </dgm:pt>
    <dgm:pt modelId="{359D6759-72A2-44A4-8235-AAAC4862A7A9}">
      <dgm:prSet phldrT="[Texto]"/>
      <dgm:spPr>
        <a:solidFill>
          <a:schemeClr val="accent2"/>
        </a:solidFill>
      </dgm:spPr>
      <dgm:t>
        <a:bodyPr/>
        <a:lstStyle/>
        <a:p>
          <a:r>
            <a:rPr lang="es-MX" dirty="0"/>
            <a:t>Investigación</a:t>
          </a:r>
        </a:p>
      </dgm:t>
    </dgm:pt>
    <dgm:pt modelId="{E6D36E39-5BCE-450D-9288-BCF74EBE92F8}" type="parTrans" cxnId="{96C1FE10-7CE1-4A49-8DEE-EDA1F59546E6}">
      <dgm:prSet/>
      <dgm:spPr/>
      <dgm:t>
        <a:bodyPr/>
        <a:lstStyle/>
        <a:p>
          <a:endParaRPr lang="es-MX"/>
        </a:p>
      </dgm:t>
    </dgm:pt>
    <dgm:pt modelId="{4981AC6F-F328-4FF3-8850-6B61A9C1183A}" type="sibTrans" cxnId="{96C1FE10-7CE1-4A49-8DEE-EDA1F59546E6}">
      <dgm:prSet/>
      <dgm:spPr/>
      <dgm:t>
        <a:bodyPr/>
        <a:lstStyle/>
        <a:p>
          <a:endParaRPr lang="es-MX"/>
        </a:p>
      </dgm:t>
    </dgm:pt>
    <dgm:pt modelId="{3BB9FF49-685C-470C-A2C3-6BA051A2B1CB}">
      <dgm:prSet phldrT="[Texto]"/>
      <dgm:spPr>
        <a:solidFill>
          <a:schemeClr val="accent2"/>
        </a:solidFill>
      </dgm:spPr>
      <dgm:t>
        <a:bodyPr/>
        <a:lstStyle/>
        <a:p>
          <a:r>
            <a:rPr lang="es-MX" dirty="0"/>
            <a:t>Codear </a:t>
          </a:r>
        </a:p>
      </dgm:t>
    </dgm:pt>
    <dgm:pt modelId="{F838E706-915B-401E-9949-8107F7582DBE}" type="parTrans" cxnId="{F3EDE137-0B8A-424E-9D68-E6B32B4FB501}">
      <dgm:prSet/>
      <dgm:spPr/>
      <dgm:t>
        <a:bodyPr/>
        <a:lstStyle/>
        <a:p>
          <a:endParaRPr lang="es-MX"/>
        </a:p>
      </dgm:t>
    </dgm:pt>
    <dgm:pt modelId="{E64253A1-5CD2-48E3-9F9B-AEEAF416C12A}" type="sibTrans" cxnId="{F3EDE137-0B8A-424E-9D68-E6B32B4FB501}">
      <dgm:prSet/>
      <dgm:spPr/>
      <dgm:t>
        <a:bodyPr/>
        <a:lstStyle/>
        <a:p>
          <a:endParaRPr lang="es-MX"/>
        </a:p>
      </dgm:t>
    </dgm:pt>
    <dgm:pt modelId="{D52240E1-D699-4ED6-9019-E54FF8A0231F}">
      <dgm:prSet phldrT="[Texto]"/>
      <dgm:spPr>
        <a:solidFill>
          <a:schemeClr val="accent2"/>
        </a:solidFill>
      </dgm:spPr>
      <dgm:t>
        <a:bodyPr/>
        <a:lstStyle/>
        <a:p>
          <a:r>
            <a:rPr lang="es-MX" dirty="0"/>
            <a:t>Corrección de errores</a:t>
          </a:r>
        </a:p>
      </dgm:t>
    </dgm:pt>
    <dgm:pt modelId="{6D68F564-2AE0-4A60-8BB1-2BAA14DF7A2B}" type="parTrans" cxnId="{684318D3-B0AE-4A93-BED5-19822BFE9805}">
      <dgm:prSet/>
      <dgm:spPr/>
      <dgm:t>
        <a:bodyPr/>
        <a:lstStyle/>
        <a:p>
          <a:endParaRPr lang="es-MX"/>
        </a:p>
      </dgm:t>
    </dgm:pt>
    <dgm:pt modelId="{75F53ABB-72F9-4D17-BA8F-79235977DDC8}" type="sibTrans" cxnId="{684318D3-B0AE-4A93-BED5-19822BFE9805}">
      <dgm:prSet/>
      <dgm:spPr/>
      <dgm:t>
        <a:bodyPr/>
        <a:lstStyle/>
        <a:p>
          <a:endParaRPr lang="es-MX"/>
        </a:p>
      </dgm:t>
    </dgm:pt>
    <dgm:pt modelId="{32518C39-DAED-4050-96A8-6093CDDE1E09}">
      <dgm:prSet phldrT="[Texto]"/>
      <dgm:spPr>
        <a:solidFill>
          <a:schemeClr val="accent2"/>
        </a:solidFill>
      </dgm:spPr>
      <dgm:t>
        <a:bodyPr/>
        <a:lstStyle/>
        <a:p>
          <a:r>
            <a:rPr lang="es-MX" dirty="0"/>
            <a:t>Pensar alternativas</a:t>
          </a:r>
        </a:p>
      </dgm:t>
    </dgm:pt>
    <dgm:pt modelId="{EB1DCEAB-470C-4B43-A285-2213C7D36A1F}" type="parTrans" cxnId="{51738C0C-93A9-4643-BA8E-4D9BFD10F1CE}">
      <dgm:prSet/>
      <dgm:spPr/>
      <dgm:t>
        <a:bodyPr/>
        <a:lstStyle/>
        <a:p>
          <a:endParaRPr lang="es-MX"/>
        </a:p>
      </dgm:t>
    </dgm:pt>
    <dgm:pt modelId="{E6B0CE52-EC29-445A-AF22-9DED79035313}" type="sibTrans" cxnId="{51738C0C-93A9-4643-BA8E-4D9BFD10F1CE}">
      <dgm:prSet/>
      <dgm:spPr/>
      <dgm:t>
        <a:bodyPr/>
        <a:lstStyle/>
        <a:p>
          <a:endParaRPr lang="es-MX"/>
        </a:p>
      </dgm:t>
    </dgm:pt>
    <dgm:pt modelId="{9468840A-038E-4BBF-9709-979F45B2C1FD}">
      <dgm:prSet/>
      <dgm:spPr>
        <a:solidFill>
          <a:schemeClr val="accent2"/>
        </a:solidFill>
      </dgm:spPr>
      <dgm:t>
        <a:bodyPr/>
        <a:lstStyle/>
        <a:p>
          <a:r>
            <a:rPr lang="es-MX" dirty="0"/>
            <a:t>Elaboración de presentación</a:t>
          </a:r>
        </a:p>
      </dgm:t>
    </dgm:pt>
    <dgm:pt modelId="{544932A5-182D-4EA4-BEFC-5093C091F0FE}" type="parTrans" cxnId="{E0A85C18-5EF3-45E7-91BA-5A0189528708}">
      <dgm:prSet/>
      <dgm:spPr/>
      <dgm:t>
        <a:bodyPr/>
        <a:lstStyle/>
        <a:p>
          <a:endParaRPr lang="es-MX"/>
        </a:p>
      </dgm:t>
    </dgm:pt>
    <dgm:pt modelId="{7E309114-B161-44FE-BFB9-B025676C2C27}" type="sibTrans" cxnId="{E0A85C18-5EF3-45E7-91BA-5A0189528708}">
      <dgm:prSet/>
      <dgm:spPr/>
      <dgm:t>
        <a:bodyPr/>
        <a:lstStyle/>
        <a:p>
          <a:endParaRPr lang="es-MX"/>
        </a:p>
      </dgm:t>
    </dgm:pt>
    <dgm:pt modelId="{0EE1BA6A-2DCC-4A18-BC62-FBEB8F211C88}" type="pres">
      <dgm:prSet presAssocID="{06B14056-08B3-47B9-9FF7-AD2247DF3686}" presName="diagram" presStyleCnt="0">
        <dgm:presLayoutVars>
          <dgm:dir/>
          <dgm:resizeHandles val="exact"/>
        </dgm:presLayoutVars>
      </dgm:prSet>
      <dgm:spPr/>
    </dgm:pt>
    <dgm:pt modelId="{D30A77B4-E61A-45AA-B872-EAA65A72D233}" type="pres">
      <dgm:prSet presAssocID="{1F16907F-9D49-4A4E-856A-AE6AFAB5EC1F}" presName="node" presStyleLbl="node1" presStyleIdx="0" presStyleCnt="6">
        <dgm:presLayoutVars>
          <dgm:bulletEnabled val="1"/>
        </dgm:presLayoutVars>
      </dgm:prSet>
      <dgm:spPr/>
    </dgm:pt>
    <dgm:pt modelId="{22EE6BD2-6C96-421A-AAF8-F5FB3B7E29EF}" type="pres">
      <dgm:prSet presAssocID="{D19BF576-4A77-431E-BAF6-572C31DA2963}" presName="sibTrans" presStyleLbl="sibTrans2D1" presStyleIdx="0" presStyleCnt="5"/>
      <dgm:spPr/>
    </dgm:pt>
    <dgm:pt modelId="{9B66FC64-208D-47E3-840A-150A2B7B3BDF}" type="pres">
      <dgm:prSet presAssocID="{D19BF576-4A77-431E-BAF6-572C31DA2963}" presName="connectorText" presStyleLbl="sibTrans2D1" presStyleIdx="0" presStyleCnt="5"/>
      <dgm:spPr/>
    </dgm:pt>
    <dgm:pt modelId="{84CEB5B9-1E84-4809-8AC7-E12510CE524C}" type="pres">
      <dgm:prSet presAssocID="{359D6759-72A2-44A4-8235-AAAC4862A7A9}" presName="node" presStyleLbl="node1" presStyleIdx="1" presStyleCnt="6">
        <dgm:presLayoutVars>
          <dgm:bulletEnabled val="1"/>
        </dgm:presLayoutVars>
      </dgm:prSet>
      <dgm:spPr/>
    </dgm:pt>
    <dgm:pt modelId="{A1F03964-A655-4E3B-8E24-720B1059415B}" type="pres">
      <dgm:prSet presAssocID="{4981AC6F-F328-4FF3-8850-6B61A9C1183A}" presName="sibTrans" presStyleLbl="sibTrans2D1" presStyleIdx="1" presStyleCnt="5"/>
      <dgm:spPr/>
    </dgm:pt>
    <dgm:pt modelId="{3CDDB48C-3D83-4417-801B-DE67E55437C5}" type="pres">
      <dgm:prSet presAssocID="{4981AC6F-F328-4FF3-8850-6B61A9C1183A}" presName="connectorText" presStyleLbl="sibTrans2D1" presStyleIdx="1" presStyleCnt="5"/>
      <dgm:spPr/>
    </dgm:pt>
    <dgm:pt modelId="{F5A7EA31-319C-4223-890B-90FEEA66063E}" type="pres">
      <dgm:prSet presAssocID="{3BB9FF49-685C-470C-A2C3-6BA051A2B1CB}" presName="node" presStyleLbl="node1" presStyleIdx="2" presStyleCnt="6">
        <dgm:presLayoutVars>
          <dgm:bulletEnabled val="1"/>
        </dgm:presLayoutVars>
      </dgm:prSet>
      <dgm:spPr/>
    </dgm:pt>
    <dgm:pt modelId="{476D23BE-B81E-46FC-8114-FA90230251FB}" type="pres">
      <dgm:prSet presAssocID="{E64253A1-5CD2-48E3-9F9B-AEEAF416C12A}" presName="sibTrans" presStyleLbl="sibTrans2D1" presStyleIdx="2" presStyleCnt="5"/>
      <dgm:spPr/>
    </dgm:pt>
    <dgm:pt modelId="{7A4AC839-033A-48FA-9440-E7CF891841BE}" type="pres">
      <dgm:prSet presAssocID="{E64253A1-5CD2-48E3-9F9B-AEEAF416C12A}" presName="connectorText" presStyleLbl="sibTrans2D1" presStyleIdx="2" presStyleCnt="5"/>
      <dgm:spPr/>
    </dgm:pt>
    <dgm:pt modelId="{3A815899-23D0-435C-AD6F-85F051D4B4D4}" type="pres">
      <dgm:prSet presAssocID="{D52240E1-D699-4ED6-9019-E54FF8A0231F}" presName="node" presStyleLbl="node1" presStyleIdx="3" presStyleCnt="6">
        <dgm:presLayoutVars>
          <dgm:bulletEnabled val="1"/>
        </dgm:presLayoutVars>
      </dgm:prSet>
      <dgm:spPr/>
    </dgm:pt>
    <dgm:pt modelId="{47414396-89B0-47BA-9547-9A75E329ABE1}" type="pres">
      <dgm:prSet presAssocID="{75F53ABB-72F9-4D17-BA8F-79235977DDC8}" presName="sibTrans" presStyleLbl="sibTrans2D1" presStyleIdx="3" presStyleCnt="5"/>
      <dgm:spPr/>
    </dgm:pt>
    <dgm:pt modelId="{AB6BC4A1-662D-4748-81C1-0098B091B6D2}" type="pres">
      <dgm:prSet presAssocID="{75F53ABB-72F9-4D17-BA8F-79235977DDC8}" presName="connectorText" presStyleLbl="sibTrans2D1" presStyleIdx="3" presStyleCnt="5"/>
      <dgm:spPr/>
    </dgm:pt>
    <dgm:pt modelId="{E5994EB9-9899-4F7B-846F-BD34EBECA665}" type="pres">
      <dgm:prSet presAssocID="{32518C39-DAED-4050-96A8-6093CDDE1E09}" presName="node" presStyleLbl="node1" presStyleIdx="4" presStyleCnt="6" custLinFactNeighborX="437">
        <dgm:presLayoutVars>
          <dgm:bulletEnabled val="1"/>
        </dgm:presLayoutVars>
      </dgm:prSet>
      <dgm:spPr/>
    </dgm:pt>
    <dgm:pt modelId="{24EAF7ED-0463-44E5-842A-DA36A6958B05}" type="pres">
      <dgm:prSet presAssocID="{E6B0CE52-EC29-445A-AF22-9DED79035313}" presName="sibTrans" presStyleLbl="sibTrans2D1" presStyleIdx="4" presStyleCnt="5"/>
      <dgm:spPr/>
    </dgm:pt>
    <dgm:pt modelId="{C4F71783-45B7-453E-8428-7B17E96AC89D}" type="pres">
      <dgm:prSet presAssocID="{E6B0CE52-EC29-445A-AF22-9DED79035313}" presName="connectorText" presStyleLbl="sibTrans2D1" presStyleIdx="4" presStyleCnt="5"/>
      <dgm:spPr/>
    </dgm:pt>
    <dgm:pt modelId="{9C47B445-FF17-4DC9-877D-C38E593939F8}" type="pres">
      <dgm:prSet presAssocID="{9468840A-038E-4BBF-9709-979F45B2C1FD}" presName="node" presStyleLbl="node1" presStyleIdx="5" presStyleCnt="6" custLinFactNeighborX="4370" custLinFactNeighborY="3642">
        <dgm:presLayoutVars>
          <dgm:bulletEnabled val="1"/>
        </dgm:presLayoutVars>
      </dgm:prSet>
      <dgm:spPr/>
    </dgm:pt>
  </dgm:ptLst>
  <dgm:cxnLst>
    <dgm:cxn modelId="{01377500-C643-47E6-B070-3CDAFC20F975}" type="presOf" srcId="{D19BF576-4A77-431E-BAF6-572C31DA2963}" destId="{9B66FC64-208D-47E3-840A-150A2B7B3BDF}" srcOrd="1" destOrd="0" presId="urn:microsoft.com/office/officeart/2005/8/layout/process5"/>
    <dgm:cxn modelId="{3DEA4B04-BA4C-469B-BD7E-37FD3A2D7229}" srcId="{06B14056-08B3-47B9-9FF7-AD2247DF3686}" destId="{1F16907F-9D49-4A4E-856A-AE6AFAB5EC1F}" srcOrd="0" destOrd="0" parTransId="{5829A2BC-8F23-43B1-BE6F-21629BAC237F}" sibTransId="{D19BF576-4A77-431E-BAF6-572C31DA2963}"/>
    <dgm:cxn modelId="{51738C0C-93A9-4643-BA8E-4D9BFD10F1CE}" srcId="{06B14056-08B3-47B9-9FF7-AD2247DF3686}" destId="{32518C39-DAED-4050-96A8-6093CDDE1E09}" srcOrd="4" destOrd="0" parTransId="{EB1DCEAB-470C-4B43-A285-2213C7D36A1F}" sibTransId="{E6B0CE52-EC29-445A-AF22-9DED79035313}"/>
    <dgm:cxn modelId="{96C1FE10-7CE1-4A49-8DEE-EDA1F59546E6}" srcId="{06B14056-08B3-47B9-9FF7-AD2247DF3686}" destId="{359D6759-72A2-44A4-8235-AAAC4862A7A9}" srcOrd="1" destOrd="0" parTransId="{E6D36E39-5BCE-450D-9288-BCF74EBE92F8}" sibTransId="{4981AC6F-F328-4FF3-8850-6B61A9C1183A}"/>
    <dgm:cxn modelId="{DE303711-560C-4B2F-AD60-BC2B4A510818}" type="presOf" srcId="{E64253A1-5CD2-48E3-9F9B-AEEAF416C12A}" destId="{7A4AC839-033A-48FA-9440-E7CF891841BE}" srcOrd="1" destOrd="0" presId="urn:microsoft.com/office/officeart/2005/8/layout/process5"/>
    <dgm:cxn modelId="{9763AD14-BD45-470C-ACF6-DB0CC1E2D71A}" type="presOf" srcId="{E64253A1-5CD2-48E3-9F9B-AEEAF416C12A}" destId="{476D23BE-B81E-46FC-8114-FA90230251FB}" srcOrd="0" destOrd="0" presId="urn:microsoft.com/office/officeart/2005/8/layout/process5"/>
    <dgm:cxn modelId="{E0A85C18-5EF3-45E7-91BA-5A0189528708}" srcId="{06B14056-08B3-47B9-9FF7-AD2247DF3686}" destId="{9468840A-038E-4BBF-9709-979F45B2C1FD}" srcOrd="5" destOrd="0" parTransId="{544932A5-182D-4EA4-BEFC-5093C091F0FE}" sibTransId="{7E309114-B161-44FE-BFB9-B025676C2C27}"/>
    <dgm:cxn modelId="{2201272B-A28A-4B38-830D-938E12D68B9D}" type="presOf" srcId="{1F16907F-9D49-4A4E-856A-AE6AFAB5EC1F}" destId="{D30A77B4-E61A-45AA-B872-EAA65A72D233}" srcOrd="0" destOrd="0" presId="urn:microsoft.com/office/officeart/2005/8/layout/process5"/>
    <dgm:cxn modelId="{F3060736-E8E2-4612-8132-325C0614CEDC}" type="presOf" srcId="{D19BF576-4A77-431E-BAF6-572C31DA2963}" destId="{22EE6BD2-6C96-421A-AAF8-F5FB3B7E29EF}" srcOrd="0" destOrd="0" presId="urn:microsoft.com/office/officeart/2005/8/layout/process5"/>
    <dgm:cxn modelId="{F3EDE137-0B8A-424E-9D68-E6B32B4FB501}" srcId="{06B14056-08B3-47B9-9FF7-AD2247DF3686}" destId="{3BB9FF49-685C-470C-A2C3-6BA051A2B1CB}" srcOrd="2" destOrd="0" parTransId="{F838E706-915B-401E-9949-8107F7582DBE}" sibTransId="{E64253A1-5CD2-48E3-9F9B-AEEAF416C12A}"/>
    <dgm:cxn modelId="{5EB71639-D01A-4B61-9197-4AEE40424E4C}" type="presOf" srcId="{4981AC6F-F328-4FF3-8850-6B61A9C1183A}" destId="{3CDDB48C-3D83-4417-801B-DE67E55437C5}" srcOrd="1" destOrd="0" presId="urn:microsoft.com/office/officeart/2005/8/layout/process5"/>
    <dgm:cxn modelId="{FBF4AF3A-B6FC-4101-9174-51D295C37F1C}" type="presOf" srcId="{75F53ABB-72F9-4D17-BA8F-79235977DDC8}" destId="{AB6BC4A1-662D-4748-81C1-0098B091B6D2}" srcOrd="1" destOrd="0" presId="urn:microsoft.com/office/officeart/2005/8/layout/process5"/>
    <dgm:cxn modelId="{578EAF5C-4A41-4978-A6D3-DD57137BFD3D}" type="presOf" srcId="{3BB9FF49-685C-470C-A2C3-6BA051A2B1CB}" destId="{F5A7EA31-319C-4223-890B-90FEEA66063E}" srcOrd="0" destOrd="0" presId="urn:microsoft.com/office/officeart/2005/8/layout/process5"/>
    <dgm:cxn modelId="{B42CB264-7785-4B79-96FC-2619F193A7A6}" type="presOf" srcId="{E6B0CE52-EC29-445A-AF22-9DED79035313}" destId="{24EAF7ED-0463-44E5-842A-DA36A6958B05}" srcOrd="0" destOrd="0" presId="urn:microsoft.com/office/officeart/2005/8/layout/process5"/>
    <dgm:cxn modelId="{4DB20F99-8446-495D-B566-C77CDE1F2CAA}" type="presOf" srcId="{06B14056-08B3-47B9-9FF7-AD2247DF3686}" destId="{0EE1BA6A-2DCC-4A18-BC62-FBEB8F211C88}" srcOrd="0" destOrd="0" presId="urn:microsoft.com/office/officeart/2005/8/layout/process5"/>
    <dgm:cxn modelId="{FEB007A7-3FA8-42A4-B71D-64165206E091}" type="presOf" srcId="{E6B0CE52-EC29-445A-AF22-9DED79035313}" destId="{C4F71783-45B7-453E-8428-7B17E96AC89D}" srcOrd="1" destOrd="0" presId="urn:microsoft.com/office/officeart/2005/8/layout/process5"/>
    <dgm:cxn modelId="{903CF9A9-153F-4B3B-B87D-B566E772881E}" type="presOf" srcId="{D52240E1-D699-4ED6-9019-E54FF8A0231F}" destId="{3A815899-23D0-435C-AD6F-85F051D4B4D4}" srcOrd="0" destOrd="0" presId="urn:microsoft.com/office/officeart/2005/8/layout/process5"/>
    <dgm:cxn modelId="{93D1BEAC-BF2A-484F-8A45-212FCD04B2A1}" type="presOf" srcId="{32518C39-DAED-4050-96A8-6093CDDE1E09}" destId="{E5994EB9-9899-4F7B-846F-BD34EBECA665}" srcOrd="0" destOrd="0" presId="urn:microsoft.com/office/officeart/2005/8/layout/process5"/>
    <dgm:cxn modelId="{A88E37B0-055F-4671-8592-8EF9D33E3680}" type="presOf" srcId="{359D6759-72A2-44A4-8235-AAAC4862A7A9}" destId="{84CEB5B9-1E84-4809-8AC7-E12510CE524C}" srcOrd="0" destOrd="0" presId="urn:microsoft.com/office/officeart/2005/8/layout/process5"/>
    <dgm:cxn modelId="{1F7116CE-CE99-4C9D-A435-35C2E962BB17}" type="presOf" srcId="{4981AC6F-F328-4FF3-8850-6B61A9C1183A}" destId="{A1F03964-A655-4E3B-8E24-720B1059415B}" srcOrd="0" destOrd="0" presId="urn:microsoft.com/office/officeart/2005/8/layout/process5"/>
    <dgm:cxn modelId="{684318D3-B0AE-4A93-BED5-19822BFE9805}" srcId="{06B14056-08B3-47B9-9FF7-AD2247DF3686}" destId="{D52240E1-D699-4ED6-9019-E54FF8A0231F}" srcOrd="3" destOrd="0" parTransId="{6D68F564-2AE0-4A60-8BB1-2BAA14DF7A2B}" sibTransId="{75F53ABB-72F9-4D17-BA8F-79235977DDC8}"/>
    <dgm:cxn modelId="{4ED5B3D8-774F-4573-9578-D6405511F1BD}" type="presOf" srcId="{75F53ABB-72F9-4D17-BA8F-79235977DDC8}" destId="{47414396-89B0-47BA-9547-9A75E329ABE1}" srcOrd="0" destOrd="0" presId="urn:microsoft.com/office/officeart/2005/8/layout/process5"/>
    <dgm:cxn modelId="{95F7AAE7-A620-46AD-A4C8-1008A6935DBB}" type="presOf" srcId="{9468840A-038E-4BBF-9709-979F45B2C1FD}" destId="{9C47B445-FF17-4DC9-877D-C38E593939F8}" srcOrd="0" destOrd="0" presId="urn:microsoft.com/office/officeart/2005/8/layout/process5"/>
    <dgm:cxn modelId="{13012054-6FF6-420E-9BDD-CF7FA73F2698}" type="presParOf" srcId="{0EE1BA6A-2DCC-4A18-BC62-FBEB8F211C88}" destId="{D30A77B4-E61A-45AA-B872-EAA65A72D233}" srcOrd="0" destOrd="0" presId="urn:microsoft.com/office/officeart/2005/8/layout/process5"/>
    <dgm:cxn modelId="{312D8C3C-6DE4-4726-8048-58D6BF5AF463}" type="presParOf" srcId="{0EE1BA6A-2DCC-4A18-BC62-FBEB8F211C88}" destId="{22EE6BD2-6C96-421A-AAF8-F5FB3B7E29EF}" srcOrd="1" destOrd="0" presId="urn:microsoft.com/office/officeart/2005/8/layout/process5"/>
    <dgm:cxn modelId="{89B99C69-65B2-416C-8158-706F2E831298}" type="presParOf" srcId="{22EE6BD2-6C96-421A-AAF8-F5FB3B7E29EF}" destId="{9B66FC64-208D-47E3-840A-150A2B7B3BDF}" srcOrd="0" destOrd="0" presId="urn:microsoft.com/office/officeart/2005/8/layout/process5"/>
    <dgm:cxn modelId="{9B2FC575-2B3B-45CC-9DC4-34448886C47F}" type="presParOf" srcId="{0EE1BA6A-2DCC-4A18-BC62-FBEB8F211C88}" destId="{84CEB5B9-1E84-4809-8AC7-E12510CE524C}" srcOrd="2" destOrd="0" presId="urn:microsoft.com/office/officeart/2005/8/layout/process5"/>
    <dgm:cxn modelId="{689B2418-FD55-4AD4-AE49-9C69E1F4C551}" type="presParOf" srcId="{0EE1BA6A-2DCC-4A18-BC62-FBEB8F211C88}" destId="{A1F03964-A655-4E3B-8E24-720B1059415B}" srcOrd="3" destOrd="0" presId="urn:microsoft.com/office/officeart/2005/8/layout/process5"/>
    <dgm:cxn modelId="{CA9FA70D-331D-4D0E-B142-73296AF3E8F4}" type="presParOf" srcId="{A1F03964-A655-4E3B-8E24-720B1059415B}" destId="{3CDDB48C-3D83-4417-801B-DE67E55437C5}" srcOrd="0" destOrd="0" presId="urn:microsoft.com/office/officeart/2005/8/layout/process5"/>
    <dgm:cxn modelId="{1E9E3A0F-B92F-41A5-8547-9A56DFD7AC76}" type="presParOf" srcId="{0EE1BA6A-2DCC-4A18-BC62-FBEB8F211C88}" destId="{F5A7EA31-319C-4223-890B-90FEEA66063E}" srcOrd="4" destOrd="0" presId="urn:microsoft.com/office/officeart/2005/8/layout/process5"/>
    <dgm:cxn modelId="{9D9FCF50-C69C-4901-B13F-C7861915CB09}" type="presParOf" srcId="{0EE1BA6A-2DCC-4A18-BC62-FBEB8F211C88}" destId="{476D23BE-B81E-46FC-8114-FA90230251FB}" srcOrd="5" destOrd="0" presId="urn:microsoft.com/office/officeart/2005/8/layout/process5"/>
    <dgm:cxn modelId="{8801AFF9-65F3-4A45-B917-BFA5EADE08D5}" type="presParOf" srcId="{476D23BE-B81E-46FC-8114-FA90230251FB}" destId="{7A4AC839-033A-48FA-9440-E7CF891841BE}" srcOrd="0" destOrd="0" presId="urn:microsoft.com/office/officeart/2005/8/layout/process5"/>
    <dgm:cxn modelId="{49858778-813F-4838-AB87-21759A92AE80}" type="presParOf" srcId="{0EE1BA6A-2DCC-4A18-BC62-FBEB8F211C88}" destId="{3A815899-23D0-435C-AD6F-85F051D4B4D4}" srcOrd="6" destOrd="0" presId="urn:microsoft.com/office/officeart/2005/8/layout/process5"/>
    <dgm:cxn modelId="{763A2A42-E218-420E-8049-EC77E1C1702F}" type="presParOf" srcId="{0EE1BA6A-2DCC-4A18-BC62-FBEB8F211C88}" destId="{47414396-89B0-47BA-9547-9A75E329ABE1}" srcOrd="7" destOrd="0" presId="urn:microsoft.com/office/officeart/2005/8/layout/process5"/>
    <dgm:cxn modelId="{3FD9D541-F082-48EA-AA72-BEF9F07AFCC6}" type="presParOf" srcId="{47414396-89B0-47BA-9547-9A75E329ABE1}" destId="{AB6BC4A1-662D-4748-81C1-0098B091B6D2}" srcOrd="0" destOrd="0" presId="urn:microsoft.com/office/officeart/2005/8/layout/process5"/>
    <dgm:cxn modelId="{277B82E8-F971-4C21-B500-CDF989BA73C1}" type="presParOf" srcId="{0EE1BA6A-2DCC-4A18-BC62-FBEB8F211C88}" destId="{E5994EB9-9899-4F7B-846F-BD34EBECA665}" srcOrd="8" destOrd="0" presId="urn:microsoft.com/office/officeart/2005/8/layout/process5"/>
    <dgm:cxn modelId="{8E64A712-352A-4621-ABA8-0ACC2EC8009D}" type="presParOf" srcId="{0EE1BA6A-2DCC-4A18-BC62-FBEB8F211C88}" destId="{24EAF7ED-0463-44E5-842A-DA36A6958B05}" srcOrd="9" destOrd="0" presId="urn:microsoft.com/office/officeart/2005/8/layout/process5"/>
    <dgm:cxn modelId="{C04FD244-4B56-44DE-BD4B-B08FCB9F9BFC}" type="presParOf" srcId="{24EAF7ED-0463-44E5-842A-DA36A6958B05}" destId="{C4F71783-45B7-453E-8428-7B17E96AC89D}" srcOrd="0" destOrd="0" presId="urn:microsoft.com/office/officeart/2005/8/layout/process5"/>
    <dgm:cxn modelId="{84E6F18E-75E3-4206-8E5B-C6D2A1423FA2}" type="presParOf" srcId="{0EE1BA6A-2DCC-4A18-BC62-FBEB8F211C88}" destId="{9C47B445-FF17-4DC9-877D-C38E593939F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AF46F8-0F9C-4A42-8B8A-0E0EDB7C9BD9}" type="doc">
      <dgm:prSet loTypeId="urn:microsoft.com/office/officeart/2005/8/layout/vList4" loCatId="picture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MX"/>
        </a:p>
      </dgm:t>
    </dgm:pt>
    <dgm:pt modelId="{68E3A842-8DA0-4B4C-84A5-24420AD2DFEA}">
      <dgm:prSet phldrT="[Texto]"/>
      <dgm:spPr/>
      <dgm:t>
        <a:bodyPr/>
        <a:lstStyle/>
        <a:p>
          <a:r>
            <a:rPr lang="es-MX" dirty="0"/>
            <a:t>Acomodo de la información.</a:t>
          </a:r>
        </a:p>
      </dgm:t>
    </dgm:pt>
    <dgm:pt modelId="{7A58960C-29A5-41E6-9101-3151A47C08BC}" type="parTrans" cxnId="{E6D3D110-6FFC-432D-AE1E-2C6169AD73E0}">
      <dgm:prSet/>
      <dgm:spPr/>
      <dgm:t>
        <a:bodyPr/>
        <a:lstStyle/>
        <a:p>
          <a:endParaRPr lang="es-MX"/>
        </a:p>
      </dgm:t>
    </dgm:pt>
    <dgm:pt modelId="{6AF929EF-9161-47FE-9BBF-F12E692B41CD}" type="sibTrans" cxnId="{E6D3D110-6FFC-432D-AE1E-2C6169AD73E0}">
      <dgm:prSet/>
      <dgm:spPr/>
      <dgm:t>
        <a:bodyPr/>
        <a:lstStyle/>
        <a:p>
          <a:endParaRPr lang="es-MX"/>
        </a:p>
      </dgm:t>
    </dgm:pt>
    <dgm:pt modelId="{E1310A01-2C13-48A7-A4A6-F361307D171F}">
      <dgm:prSet phldrT="[Texto]"/>
      <dgm:spPr/>
      <dgm:t>
        <a:bodyPr/>
        <a:lstStyle/>
        <a:p>
          <a:r>
            <a:rPr lang="es-MX" dirty="0"/>
            <a:t>Establecimiento de un número de intentos finitos</a:t>
          </a:r>
        </a:p>
      </dgm:t>
    </dgm:pt>
    <dgm:pt modelId="{26E35D6F-FB23-4631-9CB8-E176ADBDFF4B}" type="parTrans" cxnId="{32439116-B645-4938-B6AC-42F52239A2D0}">
      <dgm:prSet/>
      <dgm:spPr/>
      <dgm:t>
        <a:bodyPr/>
        <a:lstStyle/>
        <a:p>
          <a:endParaRPr lang="es-MX"/>
        </a:p>
      </dgm:t>
    </dgm:pt>
    <dgm:pt modelId="{DB1DBC44-3D6E-4625-8A38-50173FD4C374}" type="sibTrans" cxnId="{32439116-B645-4938-B6AC-42F52239A2D0}">
      <dgm:prSet/>
      <dgm:spPr/>
      <dgm:t>
        <a:bodyPr/>
        <a:lstStyle/>
        <a:p>
          <a:endParaRPr lang="es-MX"/>
        </a:p>
      </dgm:t>
    </dgm:pt>
    <dgm:pt modelId="{E2B30167-7619-44E2-9D05-55B05C81D82D}">
      <dgm:prSet phldrT="[Texto]"/>
      <dgm:spPr/>
      <dgm:t>
        <a:bodyPr/>
        <a:lstStyle/>
        <a:p>
          <a:r>
            <a:rPr lang="es-MX" dirty="0"/>
            <a:t>Agregar un condicional al bucle </a:t>
          </a:r>
          <a:r>
            <a:rPr lang="es-MX" dirty="0" err="1"/>
            <a:t>while</a:t>
          </a:r>
          <a:r>
            <a:rPr lang="es-MX" dirty="0"/>
            <a:t>.</a:t>
          </a:r>
        </a:p>
      </dgm:t>
    </dgm:pt>
    <dgm:pt modelId="{E49D771D-0D05-4D39-9EED-7D7B9FDA73D0}" type="parTrans" cxnId="{5FEC8EDE-5483-4F41-A90F-680A557E3E7C}">
      <dgm:prSet/>
      <dgm:spPr/>
      <dgm:t>
        <a:bodyPr/>
        <a:lstStyle/>
        <a:p>
          <a:endParaRPr lang="es-MX"/>
        </a:p>
      </dgm:t>
    </dgm:pt>
    <dgm:pt modelId="{31798099-8930-49A3-BBB8-6622FA684CF4}" type="sibTrans" cxnId="{5FEC8EDE-5483-4F41-A90F-680A557E3E7C}">
      <dgm:prSet/>
      <dgm:spPr/>
      <dgm:t>
        <a:bodyPr/>
        <a:lstStyle/>
        <a:p>
          <a:endParaRPr lang="es-MX"/>
        </a:p>
      </dgm:t>
    </dgm:pt>
    <dgm:pt modelId="{C90F79C5-59FF-469C-BE85-3A1149148CE2}">
      <dgm:prSet phldrT="[Texto]"/>
      <dgm:spPr/>
      <dgm:t>
        <a:bodyPr/>
        <a:lstStyle/>
        <a:p>
          <a:r>
            <a:rPr lang="es-MX" dirty="0"/>
            <a:t>Establecer niveles</a:t>
          </a:r>
        </a:p>
      </dgm:t>
    </dgm:pt>
    <dgm:pt modelId="{18992545-A131-4DC6-A9E3-4D72783EE212}" type="parTrans" cxnId="{58A08DEB-8BDC-4396-9083-F7520B111ABD}">
      <dgm:prSet/>
      <dgm:spPr/>
      <dgm:t>
        <a:bodyPr/>
        <a:lstStyle/>
        <a:p>
          <a:endParaRPr lang="es-MX"/>
        </a:p>
      </dgm:t>
    </dgm:pt>
    <dgm:pt modelId="{1D0D2E32-A8D6-4ADE-A944-877268469ACB}" type="sibTrans" cxnId="{58A08DEB-8BDC-4396-9083-F7520B111ABD}">
      <dgm:prSet/>
      <dgm:spPr/>
      <dgm:t>
        <a:bodyPr/>
        <a:lstStyle/>
        <a:p>
          <a:endParaRPr lang="es-MX"/>
        </a:p>
      </dgm:t>
    </dgm:pt>
    <dgm:pt modelId="{0B1E9502-A981-4F32-A8C7-302A069120DD}">
      <dgm:prSet phldrT="[Texto]"/>
      <dgm:spPr/>
      <dgm:t>
        <a:bodyPr/>
        <a:lstStyle/>
        <a:p>
          <a:r>
            <a:rPr lang="es-MX" dirty="0"/>
            <a:t>Sigo en </a:t>
          </a:r>
          <a:r>
            <a:rPr lang="es-MX" dirty="0" err="1"/>
            <a:t>investiación</a:t>
          </a:r>
          <a:endParaRPr lang="es-MX" dirty="0"/>
        </a:p>
      </dgm:t>
    </dgm:pt>
    <dgm:pt modelId="{5531CEA1-E7BE-4DF4-AECB-E214D8FB066E}" type="parTrans" cxnId="{FC2311EF-EC83-438E-A8F3-37044E1C22BB}">
      <dgm:prSet/>
      <dgm:spPr/>
      <dgm:t>
        <a:bodyPr/>
        <a:lstStyle/>
        <a:p>
          <a:endParaRPr lang="es-MX"/>
        </a:p>
      </dgm:t>
    </dgm:pt>
    <dgm:pt modelId="{09E08B77-E8EE-4449-9DD1-2D32C00344A4}" type="sibTrans" cxnId="{FC2311EF-EC83-438E-A8F3-37044E1C22BB}">
      <dgm:prSet/>
      <dgm:spPr/>
      <dgm:t>
        <a:bodyPr/>
        <a:lstStyle/>
        <a:p>
          <a:endParaRPr lang="es-MX"/>
        </a:p>
      </dgm:t>
    </dgm:pt>
    <dgm:pt modelId="{A92FB2EA-2311-4E57-8F5F-B349F9E57EA4}">
      <dgm:prSet phldrT="[Texto]"/>
      <dgm:spPr/>
      <dgm:t>
        <a:bodyPr/>
        <a:lstStyle/>
        <a:p>
          <a:r>
            <a:rPr lang="es-MX" dirty="0"/>
            <a:t>Analizando la estructura de la información.</a:t>
          </a:r>
        </a:p>
      </dgm:t>
    </dgm:pt>
    <dgm:pt modelId="{466F2FF4-6A54-4B0A-9EE8-CDD3A89FB4AD}" type="sibTrans" cxnId="{DCCED283-C37A-497C-A6F8-808E8706A5F8}">
      <dgm:prSet/>
      <dgm:spPr/>
      <dgm:t>
        <a:bodyPr/>
        <a:lstStyle/>
        <a:p>
          <a:endParaRPr lang="es-MX"/>
        </a:p>
      </dgm:t>
    </dgm:pt>
    <dgm:pt modelId="{D7EED44B-5B28-478C-B345-3F27D46F4D75}" type="parTrans" cxnId="{DCCED283-C37A-497C-A6F8-808E8706A5F8}">
      <dgm:prSet/>
      <dgm:spPr/>
      <dgm:t>
        <a:bodyPr/>
        <a:lstStyle/>
        <a:p>
          <a:endParaRPr lang="es-MX"/>
        </a:p>
      </dgm:t>
    </dgm:pt>
    <dgm:pt modelId="{D0A9D192-8AAD-4EEC-B245-4763533F0783}">
      <dgm:prSet phldrT="[Texto]"/>
      <dgm:spPr/>
      <dgm:t>
        <a:bodyPr/>
        <a:lstStyle/>
        <a:p>
          <a:r>
            <a:rPr lang="es-MX" dirty="0"/>
            <a:t>Prueba y error.</a:t>
          </a:r>
        </a:p>
      </dgm:t>
    </dgm:pt>
    <dgm:pt modelId="{0AF722EE-CB60-4547-8049-210C75557906}" type="parTrans" cxnId="{2E1BE417-6DBB-4A65-B445-5BC387536E0C}">
      <dgm:prSet/>
      <dgm:spPr/>
      <dgm:t>
        <a:bodyPr/>
        <a:lstStyle/>
        <a:p>
          <a:endParaRPr lang="es-MX"/>
        </a:p>
      </dgm:t>
    </dgm:pt>
    <dgm:pt modelId="{BE73ED7B-DC46-48D2-A7D5-746322048F98}" type="sibTrans" cxnId="{2E1BE417-6DBB-4A65-B445-5BC387536E0C}">
      <dgm:prSet/>
      <dgm:spPr/>
      <dgm:t>
        <a:bodyPr/>
        <a:lstStyle/>
        <a:p>
          <a:endParaRPr lang="es-MX"/>
        </a:p>
      </dgm:t>
    </dgm:pt>
    <dgm:pt modelId="{5CB22BFB-0881-49FF-B7FB-BD8AAF5DC7FA}">
      <dgm:prSet phldrT="[Texto]"/>
      <dgm:spPr/>
      <dgm:t>
        <a:bodyPr/>
        <a:lstStyle/>
        <a:p>
          <a:r>
            <a:rPr lang="es-MX" dirty="0"/>
            <a:t>En un inicio, igualar a cero la variable que indicaría el número elegido por el usuario.  </a:t>
          </a:r>
        </a:p>
      </dgm:t>
    </dgm:pt>
    <dgm:pt modelId="{C6657C61-32F0-4820-926E-856BCB4A1B5A}" type="parTrans" cxnId="{A45B0004-350B-465A-8516-E7DBC8355FD7}">
      <dgm:prSet/>
      <dgm:spPr/>
      <dgm:t>
        <a:bodyPr/>
        <a:lstStyle/>
        <a:p>
          <a:endParaRPr lang="es-MX"/>
        </a:p>
      </dgm:t>
    </dgm:pt>
    <dgm:pt modelId="{F73408B9-4B24-4170-B264-8A557771D6F8}" type="sibTrans" cxnId="{A45B0004-350B-465A-8516-E7DBC8355FD7}">
      <dgm:prSet/>
      <dgm:spPr/>
      <dgm:t>
        <a:bodyPr/>
        <a:lstStyle/>
        <a:p>
          <a:endParaRPr lang="es-MX"/>
        </a:p>
      </dgm:t>
    </dgm:pt>
    <dgm:pt modelId="{A9749246-5894-45C7-A064-2299015D4B07}" type="pres">
      <dgm:prSet presAssocID="{E6AF46F8-0F9C-4A42-8B8A-0E0EDB7C9BD9}" presName="linear" presStyleCnt="0">
        <dgm:presLayoutVars>
          <dgm:dir/>
          <dgm:resizeHandles val="exact"/>
        </dgm:presLayoutVars>
      </dgm:prSet>
      <dgm:spPr/>
    </dgm:pt>
    <dgm:pt modelId="{5D115710-F5DB-4AB3-BB3C-B9BCC0F5F776}" type="pres">
      <dgm:prSet presAssocID="{68E3A842-8DA0-4B4C-84A5-24420AD2DFEA}" presName="comp" presStyleCnt="0"/>
      <dgm:spPr/>
    </dgm:pt>
    <dgm:pt modelId="{8253EF85-FA60-4E7B-9002-8587C813D4FE}" type="pres">
      <dgm:prSet presAssocID="{68E3A842-8DA0-4B4C-84A5-24420AD2DFEA}" presName="box" presStyleLbl="node1" presStyleIdx="0" presStyleCnt="3"/>
      <dgm:spPr/>
    </dgm:pt>
    <dgm:pt modelId="{EA49F838-0CA5-4A61-88B1-3094A5C8D700}" type="pres">
      <dgm:prSet presAssocID="{68E3A842-8DA0-4B4C-84A5-24420AD2DFEA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33C8988D-E0C1-4E40-8DA2-590387DBCAFA}" type="pres">
      <dgm:prSet presAssocID="{68E3A842-8DA0-4B4C-84A5-24420AD2DFEA}" presName="text" presStyleLbl="node1" presStyleIdx="0" presStyleCnt="3">
        <dgm:presLayoutVars>
          <dgm:bulletEnabled val="1"/>
        </dgm:presLayoutVars>
      </dgm:prSet>
      <dgm:spPr/>
    </dgm:pt>
    <dgm:pt modelId="{484EB7B8-C199-454B-9DE1-163A75437514}" type="pres">
      <dgm:prSet presAssocID="{6AF929EF-9161-47FE-9BBF-F12E692B41CD}" presName="spacer" presStyleCnt="0"/>
      <dgm:spPr/>
    </dgm:pt>
    <dgm:pt modelId="{C5EB6B41-CE44-403F-86AE-E84A1A342BE2}" type="pres">
      <dgm:prSet presAssocID="{E1310A01-2C13-48A7-A4A6-F361307D171F}" presName="comp" presStyleCnt="0"/>
      <dgm:spPr/>
    </dgm:pt>
    <dgm:pt modelId="{504DBFF3-D064-4D3D-B195-D848EA6566F2}" type="pres">
      <dgm:prSet presAssocID="{E1310A01-2C13-48A7-A4A6-F361307D171F}" presName="box" presStyleLbl="node1" presStyleIdx="1" presStyleCnt="3"/>
      <dgm:spPr/>
    </dgm:pt>
    <dgm:pt modelId="{75038F4F-80D3-4134-9DEF-A9B12B6FDB6E}" type="pres">
      <dgm:prSet presAssocID="{E1310A01-2C13-48A7-A4A6-F361307D171F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9000" b="-49000"/>
          </a:stretch>
        </a:blipFill>
      </dgm:spPr>
    </dgm:pt>
    <dgm:pt modelId="{4794AF35-6DA4-4BE0-99F7-A354E0439C6A}" type="pres">
      <dgm:prSet presAssocID="{E1310A01-2C13-48A7-A4A6-F361307D171F}" presName="text" presStyleLbl="node1" presStyleIdx="1" presStyleCnt="3">
        <dgm:presLayoutVars>
          <dgm:bulletEnabled val="1"/>
        </dgm:presLayoutVars>
      </dgm:prSet>
      <dgm:spPr/>
    </dgm:pt>
    <dgm:pt modelId="{22F38740-9B79-4C1F-BDB8-844FFB5B4CA4}" type="pres">
      <dgm:prSet presAssocID="{DB1DBC44-3D6E-4625-8A38-50173FD4C374}" presName="spacer" presStyleCnt="0"/>
      <dgm:spPr/>
    </dgm:pt>
    <dgm:pt modelId="{0601907A-BBE3-46F5-A246-86A1B96BC464}" type="pres">
      <dgm:prSet presAssocID="{C90F79C5-59FF-469C-BE85-3A1149148CE2}" presName="comp" presStyleCnt="0"/>
      <dgm:spPr/>
    </dgm:pt>
    <dgm:pt modelId="{815C56EA-9E44-4149-AA46-3E716DA60B40}" type="pres">
      <dgm:prSet presAssocID="{C90F79C5-59FF-469C-BE85-3A1149148CE2}" presName="box" presStyleLbl="node1" presStyleIdx="2" presStyleCnt="3"/>
      <dgm:spPr/>
    </dgm:pt>
    <dgm:pt modelId="{A4EA575B-B8EA-4C66-BD44-D8F8E1EAD30D}" type="pres">
      <dgm:prSet presAssocID="{C90F79C5-59FF-469C-BE85-3A1149148CE2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F409E934-DAFC-4593-93F5-8953A077B1F2}" type="pres">
      <dgm:prSet presAssocID="{C90F79C5-59FF-469C-BE85-3A1149148CE2}" presName="text" presStyleLbl="node1" presStyleIdx="2" presStyleCnt="3">
        <dgm:presLayoutVars>
          <dgm:bulletEnabled val="1"/>
        </dgm:presLayoutVars>
      </dgm:prSet>
      <dgm:spPr/>
    </dgm:pt>
  </dgm:ptLst>
  <dgm:cxnLst>
    <dgm:cxn modelId="{A45B0004-350B-465A-8516-E7DBC8355FD7}" srcId="{E1310A01-2C13-48A7-A4A6-F361307D171F}" destId="{5CB22BFB-0881-49FF-B7FB-BD8AAF5DC7FA}" srcOrd="1" destOrd="0" parTransId="{C6657C61-32F0-4820-926E-856BCB4A1B5A}" sibTransId="{F73408B9-4B24-4170-B264-8A557771D6F8}"/>
    <dgm:cxn modelId="{5C904205-B5F8-426A-86E7-5AB76323E4E9}" type="presOf" srcId="{A92FB2EA-2311-4E57-8F5F-B349F9E57EA4}" destId="{8253EF85-FA60-4E7B-9002-8587C813D4FE}" srcOrd="0" destOrd="1" presId="urn:microsoft.com/office/officeart/2005/8/layout/vList4"/>
    <dgm:cxn modelId="{1AECAB0D-473C-4539-AB2A-9E8F0E281162}" type="presOf" srcId="{E2B30167-7619-44E2-9D05-55B05C81D82D}" destId="{504DBFF3-D064-4D3D-B195-D848EA6566F2}" srcOrd="0" destOrd="1" presId="urn:microsoft.com/office/officeart/2005/8/layout/vList4"/>
    <dgm:cxn modelId="{2D3C1110-F594-42C7-B29E-99863732E5D8}" type="presOf" srcId="{E1310A01-2C13-48A7-A4A6-F361307D171F}" destId="{504DBFF3-D064-4D3D-B195-D848EA6566F2}" srcOrd="0" destOrd="0" presId="urn:microsoft.com/office/officeart/2005/8/layout/vList4"/>
    <dgm:cxn modelId="{E6D3D110-6FFC-432D-AE1E-2C6169AD73E0}" srcId="{E6AF46F8-0F9C-4A42-8B8A-0E0EDB7C9BD9}" destId="{68E3A842-8DA0-4B4C-84A5-24420AD2DFEA}" srcOrd="0" destOrd="0" parTransId="{7A58960C-29A5-41E6-9101-3151A47C08BC}" sibTransId="{6AF929EF-9161-47FE-9BBF-F12E692B41CD}"/>
    <dgm:cxn modelId="{32439116-B645-4938-B6AC-42F52239A2D0}" srcId="{E6AF46F8-0F9C-4A42-8B8A-0E0EDB7C9BD9}" destId="{E1310A01-2C13-48A7-A4A6-F361307D171F}" srcOrd="1" destOrd="0" parTransId="{26E35D6F-FB23-4631-9CB8-E176ADBDFF4B}" sibTransId="{DB1DBC44-3D6E-4625-8A38-50173FD4C374}"/>
    <dgm:cxn modelId="{2E1BE417-6DBB-4A65-B445-5BC387536E0C}" srcId="{68E3A842-8DA0-4B4C-84A5-24420AD2DFEA}" destId="{D0A9D192-8AAD-4EEC-B245-4763533F0783}" srcOrd="1" destOrd="0" parTransId="{0AF722EE-CB60-4547-8049-210C75557906}" sibTransId="{BE73ED7B-DC46-48D2-A7D5-746322048F98}"/>
    <dgm:cxn modelId="{81F54B3D-3411-493F-938A-ED43C00A9F56}" type="presOf" srcId="{C90F79C5-59FF-469C-BE85-3A1149148CE2}" destId="{815C56EA-9E44-4149-AA46-3E716DA60B40}" srcOrd="0" destOrd="0" presId="urn:microsoft.com/office/officeart/2005/8/layout/vList4"/>
    <dgm:cxn modelId="{443E064F-9A03-4788-8E7B-C0BBF9F8D0A0}" type="presOf" srcId="{A92FB2EA-2311-4E57-8F5F-B349F9E57EA4}" destId="{33C8988D-E0C1-4E40-8DA2-590387DBCAFA}" srcOrd="1" destOrd="1" presId="urn:microsoft.com/office/officeart/2005/8/layout/vList4"/>
    <dgm:cxn modelId="{0B8A116F-D59C-4ABC-A856-C7C73177944B}" type="presOf" srcId="{5CB22BFB-0881-49FF-B7FB-BD8AAF5DC7FA}" destId="{4794AF35-6DA4-4BE0-99F7-A354E0439C6A}" srcOrd="1" destOrd="2" presId="urn:microsoft.com/office/officeart/2005/8/layout/vList4"/>
    <dgm:cxn modelId="{B93E9C7E-DB15-4EFA-BA94-6D08484F2B8F}" type="presOf" srcId="{E1310A01-2C13-48A7-A4A6-F361307D171F}" destId="{4794AF35-6DA4-4BE0-99F7-A354E0439C6A}" srcOrd="1" destOrd="0" presId="urn:microsoft.com/office/officeart/2005/8/layout/vList4"/>
    <dgm:cxn modelId="{DCCED283-C37A-497C-A6F8-808E8706A5F8}" srcId="{68E3A842-8DA0-4B4C-84A5-24420AD2DFEA}" destId="{A92FB2EA-2311-4E57-8F5F-B349F9E57EA4}" srcOrd="0" destOrd="0" parTransId="{D7EED44B-5B28-478C-B345-3F27D46F4D75}" sibTransId="{466F2FF4-6A54-4B0A-9EE8-CDD3A89FB4AD}"/>
    <dgm:cxn modelId="{3B2B4692-1968-4543-854F-8E0523AF7FDA}" type="presOf" srcId="{E6AF46F8-0F9C-4A42-8B8A-0E0EDB7C9BD9}" destId="{A9749246-5894-45C7-A064-2299015D4B07}" srcOrd="0" destOrd="0" presId="urn:microsoft.com/office/officeart/2005/8/layout/vList4"/>
    <dgm:cxn modelId="{90EE3395-F3F6-4B90-B78F-B4E8FC450677}" type="presOf" srcId="{E2B30167-7619-44E2-9D05-55B05C81D82D}" destId="{4794AF35-6DA4-4BE0-99F7-A354E0439C6A}" srcOrd="1" destOrd="1" presId="urn:microsoft.com/office/officeart/2005/8/layout/vList4"/>
    <dgm:cxn modelId="{EEC5A7A3-3978-498B-9BDA-C1FFCC00FF50}" type="presOf" srcId="{C90F79C5-59FF-469C-BE85-3A1149148CE2}" destId="{F409E934-DAFC-4593-93F5-8953A077B1F2}" srcOrd="1" destOrd="0" presId="urn:microsoft.com/office/officeart/2005/8/layout/vList4"/>
    <dgm:cxn modelId="{989460BD-CE7D-4C34-BF15-0B505EEAFEA1}" type="presOf" srcId="{0B1E9502-A981-4F32-A8C7-302A069120DD}" destId="{815C56EA-9E44-4149-AA46-3E716DA60B40}" srcOrd="0" destOrd="1" presId="urn:microsoft.com/office/officeart/2005/8/layout/vList4"/>
    <dgm:cxn modelId="{CC7F15CC-7CE8-4AAE-80B9-1C0E2EBAD7E1}" type="presOf" srcId="{68E3A842-8DA0-4B4C-84A5-24420AD2DFEA}" destId="{8253EF85-FA60-4E7B-9002-8587C813D4FE}" srcOrd="0" destOrd="0" presId="urn:microsoft.com/office/officeart/2005/8/layout/vList4"/>
    <dgm:cxn modelId="{5FEC8EDE-5483-4F41-A90F-680A557E3E7C}" srcId="{E1310A01-2C13-48A7-A4A6-F361307D171F}" destId="{E2B30167-7619-44E2-9D05-55B05C81D82D}" srcOrd="0" destOrd="0" parTransId="{E49D771D-0D05-4D39-9EED-7D7B9FDA73D0}" sibTransId="{31798099-8930-49A3-BBB8-6622FA684CF4}"/>
    <dgm:cxn modelId="{62740FDF-0336-483B-8DC9-121FB2EA5A5E}" type="presOf" srcId="{5CB22BFB-0881-49FF-B7FB-BD8AAF5DC7FA}" destId="{504DBFF3-D064-4D3D-B195-D848EA6566F2}" srcOrd="0" destOrd="2" presId="urn:microsoft.com/office/officeart/2005/8/layout/vList4"/>
    <dgm:cxn modelId="{3DD497E4-DEF1-4F8B-9C70-A8EC8DD487F7}" type="presOf" srcId="{D0A9D192-8AAD-4EEC-B245-4763533F0783}" destId="{8253EF85-FA60-4E7B-9002-8587C813D4FE}" srcOrd="0" destOrd="2" presId="urn:microsoft.com/office/officeart/2005/8/layout/vList4"/>
    <dgm:cxn modelId="{9726BCE9-A19F-4CFC-9718-DCCDD6D9C269}" type="presOf" srcId="{68E3A842-8DA0-4B4C-84A5-24420AD2DFEA}" destId="{33C8988D-E0C1-4E40-8DA2-590387DBCAFA}" srcOrd="1" destOrd="0" presId="urn:microsoft.com/office/officeart/2005/8/layout/vList4"/>
    <dgm:cxn modelId="{58A08DEB-8BDC-4396-9083-F7520B111ABD}" srcId="{E6AF46F8-0F9C-4A42-8B8A-0E0EDB7C9BD9}" destId="{C90F79C5-59FF-469C-BE85-3A1149148CE2}" srcOrd="2" destOrd="0" parTransId="{18992545-A131-4DC6-A9E3-4D72783EE212}" sibTransId="{1D0D2E32-A8D6-4ADE-A944-877268469ACB}"/>
    <dgm:cxn modelId="{FC2311EF-EC83-438E-A8F3-37044E1C22BB}" srcId="{C90F79C5-59FF-469C-BE85-3A1149148CE2}" destId="{0B1E9502-A981-4F32-A8C7-302A069120DD}" srcOrd="0" destOrd="0" parTransId="{5531CEA1-E7BE-4DF4-AECB-E214D8FB066E}" sibTransId="{09E08B77-E8EE-4449-9DD1-2D32C00344A4}"/>
    <dgm:cxn modelId="{484BCBF9-2162-430A-A72F-7AB6A7BDBC7B}" type="presOf" srcId="{0B1E9502-A981-4F32-A8C7-302A069120DD}" destId="{F409E934-DAFC-4593-93F5-8953A077B1F2}" srcOrd="1" destOrd="1" presId="urn:microsoft.com/office/officeart/2005/8/layout/vList4"/>
    <dgm:cxn modelId="{79112FFF-CA75-4ECA-A3D5-F62DB08D67CC}" type="presOf" srcId="{D0A9D192-8AAD-4EEC-B245-4763533F0783}" destId="{33C8988D-E0C1-4E40-8DA2-590387DBCAFA}" srcOrd="1" destOrd="2" presId="urn:microsoft.com/office/officeart/2005/8/layout/vList4"/>
    <dgm:cxn modelId="{13306761-406F-43E1-AE0E-92F23471B97C}" type="presParOf" srcId="{A9749246-5894-45C7-A064-2299015D4B07}" destId="{5D115710-F5DB-4AB3-BB3C-B9BCC0F5F776}" srcOrd="0" destOrd="0" presId="urn:microsoft.com/office/officeart/2005/8/layout/vList4"/>
    <dgm:cxn modelId="{E4D6637D-B9CE-41A1-A84C-ECF2B1A3F531}" type="presParOf" srcId="{5D115710-F5DB-4AB3-BB3C-B9BCC0F5F776}" destId="{8253EF85-FA60-4E7B-9002-8587C813D4FE}" srcOrd="0" destOrd="0" presId="urn:microsoft.com/office/officeart/2005/8/layout/vList4"/>
    <dgm:cxn modelId="{DD01FCE7-4797-40BC-B605-0F675BE64E6F}" type="presParOf" srcId="{5D115710-F5DB-4AB3-BB3C-B9BCC0F5F776}" destId="{EA49F838-0CA5-4A61-88B1-3094A5C8D700}" srcOrd="1" destOrd="0" presId="urn:microsoft.com/office/officeart/2005/8/layout/vList4"/>
    <dgm:cxn modelId="{7575CF3D-81C0-41DB-A84A-02177ACA9C30}" type="presParOf" srcId="{5D115710-F5DB-4AB3-BB3C-B9BCC0F5F776}" destId="{33C8988D-E0C1-4E40-8DA2-590387DBCAFA}" srcOrd="2" destOrd="0" presId="urn:microsoft.com/office/officeart/2005/8/layout/vList4"/>
    <dgm:cxn modelId="{9AE7535A-4116-4AF4-8BFA-026881AE91C1}" type="presParOf" srcId="{A9749246-5894-45C7-A064-2299015D4B07}" destId="{484EB7B8-C199-454B-9DE1-163A75437514}" srcOrd="1" destOrd="0" presId="urn:microsoft.com/office/officeart/2005/8/layout/vList4"/>
    <dgm:cxn modelId="{4CEE8AA9-2FC1-41FA-A059-2EAA3633AEDB}" type="presParOf" srcId="{A9749246-5894-45C7-A064-2299015D4B07}" destId="{C5EB6B41-CE44-403F-86AE-E84A1A342BE2}" srcOrd="2" destOrd="0" presId="urn:microsoft.com/office/officeart/2005/8/layout/vList4"/>
    <dgm:cxn modelId="{14A8B4F4-9391-41D3-A54B-EE7C30F57462}" type="presParOf" srcId="{C5EB6B41-CE44-403F-86AE-E84A1A342BE2}" destId="{504DBFF3-D064-4D3D-B195-D848EA6566F2}" srcOrd="0" destOrd="0" presId="urn:microsoft.com/office/officeart/2005/8/layout/vList4"/>
    <dgm:cxn modelId="{EC15CB08-8910-4D61-BE62-811BDDC6B69E}" type="presParOf" srcId="{C5EB6B41-CE44-403F-86AE-E84A1A342BE2}" destId="{75038F4F-80D3-4134-9DEF-A9B12B6FDB6E}" srcOrd="1" destOrd="0" presId="urn:microsoft.com/office/officeart/2005/8/layout/vList4"/>
    <dgm:cxn modelId="{91FF5E79-561F-4C88-BA67-A6B644A8EA3C}" type="presParOf" srcId="{C5EB6B41-CE44-403F-86AE-E84A1A342BE2}" destId="{4794AF35-6DA4-4BE0-99F7-A354E0439C6A}" srcOrd="2" destOrd="0" presId="urn:microsoft.com/office/officeart/2005/8/layout/vList4"/>
    <dgm:cxn modelId="{A119C9ED-BC2D-4CD7-B1FD-1364C8BA8C08}" type="presParOf" srcId="{A9749246-5894-45C7-A064-2299015D4B07}" destId="{22F38740-9B79-4C1F-BDB8-844FFB5B4CA4}" srcOrd="3" destOrd="0" presId="urn:microsoft.com/office/officeart/2005/8/layout/vList4"/>
    <dgm:cxn modelId="{C4958268-AC33-4608-BF18-797BC96230C6}" type="presParOf" srcId="{A9749246-5894-45C7-A064-2299015D4B07}" destId="{0601907A-BBE3-46F5-A246-86A1B96BC464}" srcOrd="4" destOrd="0" presId="urn:microsoft.com/office/officeart/2005/8/layout/vList4"/>
    <dgm:cxn modelId="{ACA8C78B-81D0-4BD7-8354-9DFC32230751}" type="presParOf" srcId="{0601907A-BBE3-46F5-A246-86A1B96BC464}" destId="{815C56EA-9E44-4149-AA46-3E716DA60B40}" srcOrd="0" destOrd="0" presId="urn:microsoft.com/office/officeart/2005/8/layout/vList4"/>
    <dgm:cxn modelId="{906A9AA8-323C-4024-8635-6CDEC75860BD}" type="presParOf" srcId="{0601907A-BBE3-46F5-A246-86A1B96BC464}" destId="{A4EA575B-B8EA-4C66-BD44-D8F8E1EAD30D}" srcOrd="1" destOrd="0" presId="urn:microsoft.com/office/officeart/2005/8/layout/vList4"/>
    <dgm:cxn modelId="{02BBF0D9-01E3-4C14-996B-4F067FB52F6D}" type="presParOf" srcId="{0601907A-BBE3-46F5-A246-86A1B96BC464}" destId="{F409E934-DAFC-4593-93F5-8953A077B1F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7998A4-694C-4BF4-8683-092078E525ED}" type="doc">
      <dgm:prSet loTypeId="urn:microsoft.com/office/officeart/2005/8/layout/vList5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17FA5D2-17D1-42C4-8D42-06FFB9EB5ECC}">
      <dgm:prSet phldrT="[Texto]"/>
      <dgm:spPr>
        <a:solidFill>
          <a:schemeClr val="accent2"/>
        </a:solidFill>
      </dgm:spPr>
      <dgm:t>
        <a:bodyPr/>
        <a:lstStyle/>
        <a:p>
          <a:r>
            <a:rPr lang="es-MX" dirty="0"/>
            <a:t>Manejo de errores</a:t>
          </a:r>
        </a:p>
      </dgm:t>
    </dgm:pt>
    <dgm:pt modelId="{94332144-ED7E-456B-AF9B-F51EE49491C7}" type="sibTrans" cxnId="{FC1D864F-240E-4A48-BCFF-74E09628A2E7}">
      <dgm:prSet/>
      <dgm:spPr/>
      <dgm:t>
        <a:bodyPr/>
        <a:lstStyle/>
        <a:p>
          <a:endParaRPr lang="es-MX"/>
        </a:p>
      </dgm:t>
    </dgm:pt>
    <dgm:pt modelId="{3130DC1A-D815-4A3F-9FF4-A667A71B3BEC}" type="parTrans" cxnId="{FC1D864F-240E-4A48-BCFF-74E09628A2E7}">
      <dgm:prSet/>
      <dgm:spPr/>
      <dgm:t>
        <a:bodyPr/>
        <a:lstStyle/>
        <a:p>
          <a:endParaRPr lang="es-MX"/>
        </a:p>
      </dgm:t>
    </dgm:pt>
    <dgm:pt modelId="{48A5EECA-F2C0-4F6D-A22F-EA7215CD8F22}">
      <dgm:prSet phldrT="[Texto]"/>
      <dgm:spPr/>
      <dgm:t>
        <a:bodyPr/>
        <a:lstStyle/>
        <a:p>
          <a:r>
            <a:rPr lang="es-MX" dirty="0"/>
            <a:t>Introducir algún indicador cuando se cometa algún error en el código. </a:t>
          </a:r>
        </a:p>
      </dgm:t>
    </dgm:pt>
    <dgm:pt modelId="{CDCE98FD-2232-4467-895D-CE2D3F0EE8DE}" type="sibTrans" cxnId="{B35862B0-D8DE-4EC3-B574-26BF13496315}">
      <dgm:prSet/>
      <dgm:spPr/>
      <dgm:t>
        <a:bodyPr/>
        <a:lstStyle/>
        <a:p>
          <a:endParaRPr lang="es-MX"/>
        </a:p>
      </dgm:t>
    </dgm:pt>
    <dgm:pt modelId="{1D039B6E-3D9F-40AA-94F8-68B1ACB15681}" type="parTrans" cxnId="{B35862B0-D8DE-4EC3-B574-26BF13496315}">
      <dgm:prSet/>
      <dgm:spPr/>
      <dgm:t>
        <a:bodyPr/>
        <a:lstStyle/>
        <a:p>
          <a:endParaRPr lang="es-MX"/>
        </a:p>
      </dgm:t>
    </dgm:pt>
    <dgm:pt modelId="{3E6F8B43-7162-4530-95BC-52A2038C6DA3}">
      <dgm:prSet phldrT="[Texto]"/>
      <dgm:spPr>
        <a:solidFill>
          <a:schemeClr val="accent2"/>
        </a:solidFill>
      </dgm:spPr>
      <dgm:t>
        <a:bodyPr/>
        <a:lstStyle/>
        <a:p>
          <a:r>
            <a:rPr lang="es-MX" dirty="0"/>
            <a:t>Agregar niveles</a:t>
          </a:r>
        </a:p>
      </dgm:t>
    </dgm:pt>
    <dgm:pt modelId="{34B4E441-E349-4668-8163-6886B063FBA2}" type="sibTrans" cxnId="{882EF7ED-6F09-49DF-BE17-200E664CDFAC}">
      <dgm:prSet/>
      <dgm:spPr/>
      <dgm:t>
        <a:bodyPr/>
        <a:lstStyle/>
        <a:p>
          <a:endParaRPr lang="es-MX"/>
        </a:p>
      </dgm:t>
    </dgm:pt>
    <dgm:pt modelId="{6A257157-B9B9-45BD-BC8D-448EAAA8DEE5}" type="parTrans" cxnId="{882EF7ED-6F09-49DF-BE17-200E664CDFAC}">
      <dgm:prSet/>
      <dgm:spPr/>
      <dgm:t>
        <a:bodyPr/>
        <a:lstStyle/>
        <a:p>
          <a:endParaRPr lang="es-MX"/>
        </a:p>
      </dgm:t>
    </dgm:pt>
    <dgm:pt modelId="{FC380C06-7213-4E10-A26E-57BA44E33B5E}">
      <dgm:prSet phldrT="[Texto]"/>
      <dgm:spPr/>
      <dgm:t>
        <a:bodyPr/>
        <a:lstStyle/>
        <a:p>
          <a:r>
            <a:rPr lang="es-MX" dirty="0"/>
            <a:t>Establecer un catálogo de opciones que el usuario puede seleccionar para que él elija que nivel quiere jugar. </a:t>
          </a:r>
        </a:p>
      </dgm:t>
    </dgm:pt>
    <dgm:pt modelId="{72601597-7B05-4BC8-A423-96E555F1125E}" type="sibTrans" cxnId="{3E3E78F2-4062-48E3-B2FD-578EF2CABCB3}">
      <dgm:prSet/>
      <dgm:spPr/>
      <dgm:t>
        <a:bodyPr/>
        <a:lstStyle/>
        <a:p>
          <a:endParaRPr lang="es-MX"/>
        </a:p>
      </dgm:t>
    </dgm:pt>
    <dgm:pt modelId="{68EE952F-5D4E-4FF7-A1B0-A14C32D88018}" type="parTrans" cxnId="{3E3E78F2-4062-48E3-B2FD-578EF2CABCB3}">
      <dgm:prSet/>
      <dgm:spPr/>
      <dgm:t>
        <a:bodyPr/>
        <a:lstStyle/>
        <a:p>
          <a:endParaRPr lang="es-MX"/>
        </a:p>
      </dgm:t>
    </dgm:pt>
    <dgm:pt modelId="{0BEF154D-4CF3-49F0-989E-3B906CE0DCBC}" type="pres">
      <dgm:prSet presAssocID="{B07998A4-694C-4BF4-8683-092078E525ED}" presName="Name0" presStyleCnt="0">
        <dgm:presLayoutVars>
          <dgm:dir/>
          <dgm:animLvl val="lvl"/>
          <dgm:resizeHandles val="exact"/>
        </dgm:presLayoutVars>
      </dgm:prSet>
      <dgm:spPr/>
    </dgm:pt>
    <dgm:pt modelId="{D7627C09-DD43-4386-A615-6B50178BF727}" type="pres">
      <dgm:prSet presAssocID="{C17FA5D2-17D1-42C4-8D42-06FFB9EB5ECC}" presName="linNode" presStyleCnt="0"/>
      <dgm:spPr/>
    </dgm:pt>
    <dgm:pt modelId="{3A6AD497-96A9-4C4F-81B6-CB075A2A442D}" type="pres">
      <dgm:prSet presAssocID="{C17FA5D2-17D1-42C4-8D42-06FFB9EB5EC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4B129E5-6A1B-4C4E-AB98-37546E25B0F6}" type="pres">
      <dgm:prSet presAssocID="{C17FA5D2-17D1-42C4-8D42-06FFB9EB5ECC}" presName="descendantText" presStyleLbl="alignAccFollowNode1" presStyleIdx="0" presStyleCnt="2">
        <dgm:presLayoutVars>
          <dgm:bulletEnabled val="1"/>
        </dgm:presLayoutVars>
      </dgm:prSet>
      <dgm:spPr/>
    </dgm:pt>
    <dgm:pt modelId="{D1189BE7-BA9D-4E62-90AC-DDECAB846EFD}" type="pres">
      <dgm:prSet presAssocID="{94332144-ED7E-456B-AF9B-F51EE49491C7}" presName="sp" presStyleCnt="0"/>
      <dgm:spPr/>
    </dgm:pt>
    <dgm:pt modelId="{23737350-6989-417A-80D4-54A49C02A779}" type="pres">
      <dgm:prSet presAssocID="{3E6F8B43-7162-4530-95BC-52A2038C6DA3}" presName="linNode" presStyleCnt="0"/>
      <dgm:spPr/>
    </dgm:pt>
    <dgm:pt modelId="{1D34D3A7-D585-4ACA-858B-ED0589B9D510}" type="pres">
      <dgm:prSet presAssocID="{3E6F8B43-7162-4530-95BC-52A2038C6DA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D9C5BDDD-A5C7-48CB-87BA-F5B8DEF76D23}" type="pres">
      <dgm:prSet presAssocID="{3E6F8B43-7162-4530-95BC-52A2038C6DA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19E2C06-216F-4596-8B01-ACCD74DA612B}" type="presOf" srcId="{FC380C06-7213-4E10-A26E-57BA44E33B5E}" destId="{D9C5BDDD-A5C7-48CB-87BA-F5B8DEF76D23}" srcOrd="0" destOrd="0" presId="urn:microsoft.com/office/officeart/2005/8/layout/vList5"/>
    <dgm:cxn modelId="{43995233-4F37-4C07-A3A1-07D50A9AAA29}" type="presOf" srcId="{48A5EECA-F2C0-4F6D-A22F-EA7215CD8F22}" destId="{34B129E5-6A1B-4C4E-AB98-37546E25B0F6}" srcOrd="0" destOrd="0" presId="urn:microsoft.com/office/officeart/2005/8/layout/vList5"/>
    <dgm:cxn modelId="{FC1D864F-240E-4A48-BCFF-74E09628A2E7}" srcId="{B07998A4-694C-4BF4-8683-092078E525ED}" destId="{C17FA5D2-17D1-42C4-8D42-06FFB9EB5ECC}" srcOrd="0" destOrd="0" parTransId="{3130DC1A-D815-4A3F-9FF4-A667A71B3BEC}" sibTransId="{94332144-ED7E-456B-AF9B-F51EE49491C7}"/>
    <dgm:cxn modelId="{099CCD7B-DA96-458A-A2EB-5CC9967A909D}" type="presOf" srcId="{C17FA5D2-17D1-42C4-8D42-06FFB9EB5ECC}" destId="{3A6AD497-96A9-4C4F-81B6-CB075A2A442D}" srcOrd="0" destOrd="0" presId="urn:microsoft.com/office/officeart/2005/8/layout/vList5"/>
    <dgm:cxn modelId="{B35862B0-D8DE-4EC3-B574-26BF13496315}" srcId="{C17FA5D2-17D1-42C4-8D42-06FFB9EB5ECC}" destId="{48A5EECA-F2C0-4F6D-A22F-EA7215CD8F22}" srcOrd="0" destOrd="0" parTransId="{1D039B6E-3D9F-40AA-94F8-68B1ACB15681}" sibTransId="{CDCE98FD-2232-4467-895D-CE2D3F0EE8DE}"/>
    <dgm:cxn modelId="{F5255FB5-AB79-4B5E-8E31-7775C1D087FC}" type="presOf" srcId="{3E6F8B43-7162-4530-95BC-52A2038C6DA3}" destId="{1D34D3A7-D585-4ACA-858B-ED0589B9D510}" srcOrd="0" destOrd="0" presId="urn:microsoft.com/office/officeart/2005/8/layout/vList5"/>
    <dgm:cxn modelId="{471C2ACC-2803-4740-BCB3-CDD44B8787E5}" type="presOf" srcId="{B07998A4-694C-4BF4-8683-092078E525ED}" destId="{0BEF154D-4CF3-49F0-989E-3B906CE0DCBC}" srcOrd="0" destOrd="0" presId="urn:microsoft.com/office/officeart/2005/8/layout/vList5"/>
    <dgm:cxn modelId="{882EF7ED-6F09-49DF-BE17-200E664CDFAC}" srcId="{B07998A4-694C-4BF4-8683-092078E525ED}" destId="{3E6F8B43-7162-4530-95BC-52A2038C6DA3}" srcOrd="1" destOrd="0" parTransId="{6A257157-B9B9-45BD-BC8D-448EAAA8DEE5}" sibTransId="{34B4E441-E349-4668-8163-6886B063FBA2}"/>
    <dgm:cxn modelId="{3E3E78F2-4062-48E3-B2FD-578EF2CABCB3}" srcId="{3E6F8B43-7162-4530-95BC-52A2038C6DA3}" destId="{FC380C06-7213-4E10-A26E-57BA44E33B5E}" srcOrd="0" destOrd="0" parTransId="{68EE952F-5D4E-4FF7-A1B0-A14C32D88018}" sibTransId="{72601597-7B05-4BC8-A423-96E555F1125E}"/>
    <dgm:cxn modelId="{A21F0651-5E9E-46B1-B5F0-AC144F45ECDB}" type="presParOf" srcId="{0BEF154D-4CF3-49F0-989E-3B906CE0DCBC}" destId="{D7627C09-DD43-4386-A615-6B50178BF727}" srcOrd="0" destOrd="0" presId="urn:microsoft.com/office/officeart/2005/8/layout/vList5"/>
    <dgm:cxn modelId="{DE67F95A-F098-4964-93CB-DD972218354C}" type="presParOf" srcId="{D7627C09-DD43-4386-A615-6B50178BF727}" destId="{3A6AD497-96A9-4C4F-81B6-CB075A2A442D}" srcOrd="0" destOrd="0" presId="urn:microsoft.com/office/officeart/2005/8/layout/vList5"/>
    <dgm:cxn modelId="{2A65468C-8132-4A92-A550-977DC168AA0D}" type="presParOf" srcId="{D7627C09-DD43-4386-A615-6B50178BF727}" destId="{34B129E5-6A1B-4C4E-AB98-37546E25B0F6}" srcOrd="1" destOrd="0" presId="urn:microsoft.com/office/officeart/2005/8/layout/vList5"/>
    <dgm:cxn modelId="{02012D58-99E3-469E-8F27-1D63640BF7FE}" type="presParOf" srcId="{0BEF154D-4CF3-49F0-989E-3B906CE0DCBC}" destId="{D1189BE7-BA9D-4E62-90AC-DDECAB846EFD}" srcOrd="1" destOrd="0" presId="urn:microsoft.com/office/officeart/2005/8/layout/vList5"/>
    <dgm:cxn modelId="{EC878AA8-4793-4108-A2BF-50ACBA2B452F}" type="presParOf" srcId="{0BEF154D-4CF3-49F0-989E-3B906CE0DCBC}" destId="{23737350-6989-417A-80D4-54A49C02A779}" srcOrd="2" destOrd="0" presId="urn:microsoft.com/office/officeart/2005/8/layout/vList5"/>
    <dgm:cxn modelId="{DAA74BEB-2469-4A93-9F05-960B55D67226}" type="presParOf" srcId="{23737350-6989-417A-80D4-54A49C02A779}" destId="{1D34D3A7-D585-4ACA-858B-ED0589B9D510}" srcOrd="0" destOrd="0" presId="urn:microsoft.com/office/officeart/2005/8/layout/vList5"/>
    <dgm:cxn modelId="{33A6FFB4-C23F-44AF-8D84-CDC28BCAE571}" type="presParOf" srcId="{23737350-6989-417A-80D4-54A49C02A779}" destId="{D9C5BDDD-A5C7-48CB-87BA-F5B8DEF76D2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A77B4-E61A-45AA-B872-EAA65A72D233}">
      <dsp:nvSpPr>
        <dsp:cNvPr id="0" name=""/>
        <dsp:cNvSpPr/>
      </dsp:nvSpPr>
      <dsp:spPr>
        <a:xfrm>
          <a:off x="7143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softEdge rad="1270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Elección del juego </a:t>
          </a:r>
        </a:p>
      </dsp:txBody>
      <dsp:txXfrm>
        <a:off x="44665" y="1038705"/>
        <a:ext cx="2060143" cy="1206068"/>
      </dsp:txXfrm>
    </dsp:sp>
    <dsp:sp modelId="{22EE6BD2-6C96-421A-AAF8-F5FB3B7E29EF}">
      <dsp:nvSpPr>
        <dsp:cNvPr id="0" name=""/>
        <dsp:cNvSpPr/>
      </dsp:nvSpPr>
      <dsp:spPr>
        <a:xfrm>
          <a:off x="2330227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kern="1200"/>
        </a:p>
      </dsp:txBody>
      <dsp:txXfrm>
        <a:off x="2330227" y="1482881"/>
        <a:ext cx="316861" cy="317716"/>
      </dsp:txXfrm>
    </dsp:sp>
    <dsp:sp modelId="{84CEB5B9-1E84-4809-8AC7-E12510CE524C}">
      <dsp:nvSpPr>
        <dsp:cNvPr id="0" name=""/>
        <dsp:cNvSpPr/>
      </dsp:nvSpPr>
      <dsp:spPr>
        <a:xfrm>
          <a:off x="2996406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softEdge rad="1270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Investigación</a:t>
          </a:r>
        </a:p>
      </dsp:txBody>
      <dsp:txXfrm>
        <a:off x="3033928" y="1038705"/>
        <a:ext cx="2060143" cy="1206068"/>
      </dsp:txXfrm>
    </dsp:sp>
    <dsp:sp modelId="{A1F03964-A655-4E3B-8E24-720B1059415B}">
      <dsp:nvSpPr>
        <dsp:cNvPr id="0" name=""/>
        <dsp:cNvSpPr/>
      </dsp:nvSpPr>
      <dsp:spPr>
        <a:xfrm>
          <a:off x="5319490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kern="1200"/>
        </a:p>
      </dsp:txBody>
      <dsp:txXfrm>
        <a:off x="5319490" y="1482881"/>
        <a:ext cx="316861" cy="317716"/>
      </dsp:txXfrm>
    </dsp:sp>
    <dsp:sp modelId="{F5A7EA31-319C-4223-890B-90FEEA66063E}">
      <dsp:nvSpPr>
        <dsp:cNvPr id="0" name=""/>
        <dsp:cNvSpPr/>
      </dsp:nvSpPr>
      <dsp:spPr>
        <a:xfrm>
          <a:off x="5985668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softEdge rad="1270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Codear </a:t>
          </a:r>
        </a:p>
      </dsp:txBody>
      <dsp:txXfrm>
        <a:off x="6023190" y="1038705"/>
        <a:ext cx="2060143" cy="1206068"/>
      </dsp:txXfrm>
    </dsp:sp>
    <dsp:sp modelId="{476D23BE-B81E-46FC-8114-FA90230251FB}">
      <dsp:nvSpPr>
        <dsp:cNvPr id="0" name=""/>
        <dsp:cNvSpPr/>
      </dsp:nvSpPr>
      <dsp:spPr>
        <a:xfrm rot="5400000">
          <a:off x="6826932" y="243175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kern="1200"/>
        </a:p>
      </dsp:txBody>
      <dsp:txXfrm rot="-5400000">
        <a:off x="6894404" y="2470192"/>
        <a:ext cx="317716" cy="316861"/>
      </dsp:txXfrm>
    </dsp:sp>
    <dsp:sp modelId="{3A815899-23D0-435C-AD6F-85F051D4B4D4}">
      <dsp:nvSpPr>
        <dsp:cNvPr id="0" name=""/>
        <dsp:cNvSpPr/>
      </dsp:nvSpPr>
      <dsp:spPr>
        <a:xfrm>
          <a:off x="5985668" y="3136371"/>
          <a:ext cx="2135187" cy="12811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softEdge rad="1270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Corrección de errores</a:t>
          </a:r>
        </a:p>
      </dsp:txBody>
      <dsp:txXfrm>
        <a:off x="6023190" y="3173893"/>
        <a:ext cx="2060143" cy="1206068"/>
      </dsp:txXfrm>
    </dsp:sp>
    <dsp:sp modelId="{47414396-89B0-47BA-9547-9A75E329ABE1}">
      <dsp:nvSpPr>
        <dsp:cNvPr id="0" name=""/>
        <dsp:cNvSpPr/>
      </dsp:nvSpPr>
      <dsp:spPr>
        <a:xfrm rot="10800000">
          <a:off x="5352110" y="3512163"/>
          <a:ext cx="447714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kern="1200"/>
        </a:p>
      </dsp:txBody>
      <dsp:txXfrm rot="10800000">
        <a:off x="5486424" y="3618068"/>
        <a:ext cx="313400" cy="317716"/>
      </dsp:txXfrm>
    </dsp:sp>
    <dsp:sp modelId="{E5994EB9-9899-4F7B-846F-BD34EBECA665}">
      <dsp:nvSpPr>
        <dsp:cNvPr id="0" name=""/>
        <dsp:cNvSpPr/>
      </dsp:nvSpPr>
      <dsp:spPr>
        <a:xfrm>
          <a:off x="3005737" y="3136370"/>
          <a:ext cx="2135187" cy="12811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softEdge rad="1270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Pensar alternativas</a:t>
          </a:r>
        </a:p>
      </dsp:txBody>
      <dsp:txXfrm>
        <a:off x="3043259" y="3173892"/>
        <a:ext cx="2060143" cy="1206068"/>
      </dsp:txXfrm>
    </dsp:sp>
    <dsp:sp modelId="{24EAF7ED-0463-44E5-842A-DA36A6958B05}">
      <dsp:nvSpPr>
        <dsp:cNvPr id="0" name=""/>
        <dsp:cNvSpPr/>
      </dsp:nvSpPr>
      <dsp:spPr>
        <a:xfrm rot="10744795">
          <a:off x="2428137" y="3535307"/>
          <a:ext cx="408204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kern="1200"/>
        </a:p>
      </dsp:txBody>
      <dsp:txXfrm rot="10800000">
        <a:off x="2550590" y="3640229"/>
        <a:ext cx="285743" cy="317716"/>
      </dsp:txXfrm>
    </dsp:sp>
    <dsp:sp modelId="{9C47B445-FF17-4DC9-877D-C38E593939F8}">
      <dsp:nvSpPr>
        <dsp:cNvPr id="0" name=""/>
        <dsp:cNvSpPr/>
      </dsp:nvSpPr>
      <dsp:spPr>
        <a:xfrm>
          <a:off x="100451" y="3183029"/>
          <a:ext cx="2135187" cy="128111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softEdge rad="12700"/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Elaboración de presentación</a:t>
          </a:r>
        </a:p>
      </dsp:txBody>
      <dsp:txXfrm>
        <a:off x="137973" y="3220551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3EF85-FA60-4E7B-9002-8587C813D4FE}">
      <dsp:nvSpPr>
        <dsp:cNvPr id="0" name=""/>
        <dsp:cNvSpPr/>
      </dsp:nvSpPr>
      <dsp:spPr>
        <a:xfrm>
          <a:off x="0" y="0"/>
          <a:ext cx="10058399" cy="12660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Acomodo de la información.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Analizando la estructura de la información.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Prueba y error.</a:t>
          </a:r>
        </a:p>
      </dsp:txBody>
      <dsp:txXfrm>
        <a:off x="2138283" y="0"/>
        <a:ext cx="7920116" cy="1266031"/>
      </dsp:txXfrm>
    </dsp:sp>
    <dsp:sp modelId="{EA49F838-0CA5-4A61-88B1-3094A5C8D700}">
      <dsp:nvSpPr>
        <dsp:cNvPr id="0" name=""/>
        <dsp:cNvSpPr/>
      </dsp:nvSpPr>
      <dsp:spPr>
        <a:xfrm>
          <a:off x="126603" y="126603"/>
          <a:ext cx="2011680" cy="10128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4DBFF3-D064-4D3D-B195-D848EA6566F2}">
      <dsp:nvSpPr>
        <dsp:cNvPr id="0" name=""/>
        <dsp:cNvSpPr/>
      </dsp:nvSpPr>
      <dsp:spPr>
        <a:xfrm>
          <a:off x="0" y="1392634"/>
          <a:ext cx="10058399" cy="12660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Establecimiento de un número de intentos finitos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Agregar un condicional al bucle </a:t>
          </a:r>
          <a:r>
            <a:rPr lang="es-MX" sz="1600" kern="1200" dirty="0" err="1"/>
            <a:t>while</a:t>
          </a:r>
          <a:r>
            <a:rPr lang="es-MX" sz="1600" kern="1200" dirty="0"/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En un inicio, igualar a cero la variable que indicaría el número elegido por el usuario.  </a:t>
          </a:r>
        </a:p>
      </dsp:txBody>
      <dsp:txXfrm>
        <a:off x="2138283" y="1392634"/>
        <a:ext cx="7920116" cy="1266031"/>
      </dsp:txXfrm>
    </dsp:sp>
    <dsp:sp modelId="{75038F4F-80D3-4134-9DEF-A9B12B6FDB6E}">
      <dsp:nvSpPr>
        <dsp:cNvPr id="0" name=""/>
        <dsp:cNvSpPr/>
      </dsp:nvSpPr>
      <dsp:spPr>
        <a:xfrm>
          <a:off x="126603" y="1519237"/>
          <a:ext cx="2011680" cy="10128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9000" b="-4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5C56EA-9E44-4149-AA46-3E716DA60B40}">
      <dsp:nvSpPr>
        <dsp:cNvPr id="0" name=""/>
        <dsp:cNvSpPr/>
      </dsp:nvSpPr>
      <dsp:spPr>
        <a:xfrm>
          <a:off x="0" y="2785268"/>
          <a:ext cx="10058399" cy="12660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Establecer niveles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Sigo en </a:t>
          </a:r>
          <a:r>
            <a:rPr lang="es-MX" sz="1600" kern="1200" dirty="0" err="1"/>
            <a:t>investiación</a:t>
          </a:r>
          <a:endParaRPr lang="es-MX" sz="1600" kern="1200" dirty="0"/>
        </a:p>
      </dsp:txBody>
      <dsp:txXfrm>
        <a:off x="2138283" y="2785268"/>
        <a:ext cx="7920116" cy="1266031"/>
      </dsp:txXfrm>
    </dsp:sp>
    <dsp:sp modelId="{A4EA575B-B8EA-4C66-BD44-D8F8E1EAD30D}">
      <dsp:nvSpPr>
        <dsp:cNvPr id="0" name=""/>
        <dsp:cNvSpPr/>
      </dsp:nvSpPr>
      <dsp:spPr>
        <a:xfrm>
          <a:off x="126603" y="2911871"/>
          <a:ext cx="2011680" cy="10128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129E5-6A1B-4C4E-AB98-37546E25B0F6}">
      <dsp:nvSpPr>
        <dsp:cNvPr id="0" name=""/>
        <dsp:cNvSpPr/>
      </dsp:nvSpPr>
      <dsp:spPr>
        <a:xfrm rot="5400000">
          <a:off x="3747073" y="-1132020"/>
          <a:ext cx="1619829" cy="42889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Introducir algún indicador cuando se cometa algún error en el código. </a:t>
          </a:r>
        </a:p>
      </dsp:txBody>
      <dsp:txXfrm rot="-5400000">
        <a:off x="2412523" y="281604"/>
        <a:ext cx="4209855" cy="1461681"/>
      </dsp:txXfrm>
    </dsp:sp>
    <dsp:sp modelId="{3A6AD497-96A9-4C4F-81B6-CB075A2A442D}">
      <dsp:nvSpPr>
        <dsp:cNvPr id="0" name=""/>
        <dsp:cNvSpPr/>
      </dsp:nvSpPr>
      <dsp:spPr>
        <a:xfrm>
          <a:off x="0" y="50"/>
          <a:ext cx="2412523" cy="2024786"/>
        </a:xfrm>
        <a:prstGeom prst="roundRect">
          <a:avLst/>
        </a:prstGeom>
        <a:solidFill>
          <a:schemeClr val="accent2"/>
        </a:solidFill>
        <a:ln>
          <a:noFill/>
        </a:ln>
        <a:effectLst>
          <a:softEdge rad="12700"/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800" kern="1200" dirty="0"/>
            <a:t>Manejo de errores</a:t>
          </a:r>
        </a:p>
      </dsp:txBody>
      <dsp:txXfrm>
        <a:off x="98842" y="98892"/>
        <a:ext cx="2214839" cy="1827102"/>
      </dsp:txXfrm>
    </dsp:sp>
    <dsp:sp modelId="{D9C5BDDD-A5C7-48CB-87BA-F5B8DEF76D23}">
      <dsp:nvSpPr>
        <dsp:cNvPr id="0" name=""/>
        <dsp:cNvSpPr/>
      </dsp:nvSpPr>
      <dsp:spPr>
        <a:xfrm rot="5400000">
          <a:off x="3747073" y="994005"/>
          <a:ext cx="1619829" cy="42889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Establecer un catálogo de opciones que el usuario puede seleccionar para que él elija que nivel quiere jugar. </a:t>
          </a:r>
        </a:p>
      </dsp:txBody>
      <dsp:txXfrm rot="-5400000">
        <a:off x="2412523" y="2407629"/>
        <a:ext cx="4209855" cy="1461681"/>
      </dsp:txXfrm>
    </dsp:sp>
    <dsp:sp modelId="{1D34D3A7-D585-4ACA-858B-ED0589B9D510}">
      <dsp:nvSpPr>
        <dsp:cNvPr id="0" name=""/>
        <dsp:cNvSpPr/>
      </dsp:nvSpPr>
      <dsp:spPr>
        <a:xfrm>
          <a:off x="0" y="2126076"/>
          <a:ext cx="2412523" cy="2024786"/>
        </a:xfrm>
        <a:prstGeom prst="roundRect">
          <a:avLst/>
        </a:prstGeom>
        <a:solidFill>
          <a:schemeClr val="accent2"/>
        </a:solidFill>
        <a:ln>
          <a:noFill/>
        </a:ln>
        <a:effectLst>
          <a:softEdge rad="12700"/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800" kern="1200" dirty="0"/>
            <a:t>Agregar niveles</a:t>
          </a:r>
        </a:p>
      </dsp:txBody>
      <dsp:txXfrm>
        <a:off x="98842" y="2224918"/>
        <a:ext cx="2214839" cy="1827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650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478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188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079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MX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396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72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52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889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74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214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567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D2DBB53-4468-4B59-BE8F-C96C88F195C2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187F23D-2CA9-4C28-AF2D-6A3D63865F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591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yes-crazy-funny-face-isolated-30433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rule-pressure-stamp-wont-come-here-1752536/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izarra&#10;&#10;Descripción generada automáticamente">
            <a:extLst>
              <a:ext uri="{FF2B5EF4-FFF2-40B4-BE49-F238E27FC236}">
                <a16:creationId xmlns:a16="http://schemas.microsoft.com/office/drawing/2014/main" id="{7FE14A3A-BAE3-4CA0-B72F-A7B670DB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62" y="4487498"/>
            <a:ext cx="2994816" cy="20963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C7B343-2B2A-48A8-A861-4C09C952E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642" y="326571"/>
            <a:ext cx="8806948" cy="1129005"/>
          </a:xfrm>
        </p:spPr>
        <p:txBody>
          <a:bodyPr>
            <a:normAutofit fontScale="90000"/>
          </a:bodyPr>
          <a:lstStyle/>
          <a:p>
            <a:r>
              <a:rPr lang="es-MX" dirty="0"/>
              <a:t>GUESS THE NUMBER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4C44A0-802B-4DED-9348-CBA9B968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73289" y="5535684"/>
            <a:ext cx="8637072" cy="977621"/>
          </a:xfrm>
        </p:spPr>
        <p:txBody>
          <a:bodyPr/>
          <a:lstStyle/>
          <a:p>
            <a:pPr algn="ctr"/>
            <a:r>
              <a:rPr lang="es-MX" dirty="0"/>
              <a:t>PRESENTA: Juan Carlos Gutiérrez Valle 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202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75F1D-8701-4985-A245-B3AD6B38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682" y="339543"/>
            <a:ext cx="9175038" cy="929951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Reglas del juego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2559FA-1952-408F-A6C5-0984DC1E7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25" y="1359533"/>
            <a:ext cx="9905999" cy="3541714"/>
          </a:xfrm>
        </p:spPr>
        <p:txBody>
          <a:bodyPr/>
          <a:lstStyle/>
          <a:p>
            <a:pPr algn="just"/>
            <a:r>
              <a:rPr lang="es-MX" dirty="0"/>
              <a:t>El jugador debe de adivinar el número que la computadora “ha pensado”. Tiene tres intentos para realizar la tarea o, de lo contrario, pierde. </a:t>
            </a:r>
          </a:p>
        </p:txBody>
      </p:sp>
      <p:pic>
        <p:nvPicPr>
          <p:cNvPr id="10" name="Imagen 9" descr="Icono, Círculo&#10;&#10;Descripción generada automáticamente">
            <a:extLst>
              <a:ext uri="{FF2B5EF4-FFF2-40B4-BE49-F238E27FC236}">
                <a16:creationId xmlns:a16="http://schemas.microsoft.com/office/drawing/2014/main" id="{16DA8E18-4E34-48B3-B173-7131690DE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682" y="3353912"/>
            <a:ext cx="4501337" cy="3094669"/>
          </a:xfrm>
          <a:prstGeom prst="rect">
            <a:avLst/>
          </a:prstGeom>
        </p:spPr>
      </p:pic>
      <p:pic>
        <p:nvPicPr>
          <p:cNvPr id="12" name="Imagen 11" descr="Un reloj con números romanos&#10;&#10;Descripción generada automáticamente con confianza baja">
            <a:extLst>
              <a:ext uri="{FF2B5EF4-FFF2-40B4-BE49-F238E27FC236}">
                <a16:creationId xmlns:a16="http://schemas.microsoft.com/office/drawing/2014/main" id="{26CA5E17-DA76-4D98-A5BD-DAD82C8C3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107137"/>
            <a:ext cx="5480180" cy="20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9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2273D-B72D-470D-8F11-4BDB6040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27" y="493962"/>
            <a:ext cx="2513107" cy="998935"/>
          </a:xfrm>
        </p:spPr>
        <p:txBody>
          <a:bodyPr/>
          <a:lstStyle/>
          <a:p>
            <a:r>
              <a:rPr lang="es-MX" dirty="0"/>
              <a:t>proceso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7645950-BBB2-49DF-A105-17160A2F58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07996"/>
              </p:ext>
            </p:extLst>
          </p:nvPr>
        </p:nvGraphicFramePr>
        <p:xfrm>
          <a:off x="1958910" y="9934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387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A2601-0EE5-4821-B109-F08B2736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387" y="0"/>
            <a:ext cx="9603275" cy="1049235"/>
          </a:xfrm>
        </p:spPr>
        <p:txBody>
          <a:bodyPr/>
          <a:lstStyle/>
          <a:p>
            <a:pPr algn="ctr"/>
            <a:r>
              <a:rPr lang="es-MX" dirty="0"/>
              <a:t>¿Cómo funciona?</a:t>
            </a:r>
          </a:p>
        </p:txBody>
      </p:sp>
      <p:pic>
        <p:nvPicPr>
          <p:cNvPr id="7" name="video1559505236">
            <a:hlinkClick r:id="" action="ppaction://media"/>
            <a:extLst>
              <a:ext uri="{FF2B5EF4-FFF2-40B4-BE49-F238E27FC236}">
                <a16:creationId xmlns:a16="http://schemas.microsoft.com/office/drawing/2014/main" id="{7E76A1AD-8D54-46DD-94AC-3103BF3299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351" y="974590"/>
            <a:ext cx="10207690" cy="5162669"/>
          </a:xfrm>
        </p:spPr>
      </p:pic>
    </p:spTree>
    <p:extLst>
      <p:ext uri="{BB962C8B-B14F-4D97-AF65-F5344CB8AC3E}">
        <p14:creationId xmlns:p14="http://schemas.microsoft.com/office/powerpoint/2010/main" val="20849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679A8-9D31-4D6E-91AE-119BA697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2" y="251366"/>
            <a:ext cx="10058400" cy="1609344"/>
          </a:xfrm>
        </p:spPr>
        <p:txBody>
          <a:bodyPr/>
          <a:lstStyle/>
          <a:p>
            <a:pPr algn="ctr"/>
            <a:r>
              <a:rPr lang="es-MX" dirty="0"/>
              <a:t>¿QUÉ SE ME DIFICULTÓ?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27175C09-A659-4001-B8D1-824EECF56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85895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5475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4F74B-CC04-4E0B-89FD-3D9BD079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Pasos a seguir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180998-8608-4D3F-AEB2-9E792912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738334"/>
            <a:ext cx="10058400" cy="4050792"/>
          </a:xfrm>
        </p:spPr>
        <p:txBody>
          <a:bodyPr/>
          <a:lstStyle/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4BCDFC7B-81A6-4D6D-B7A5-36ABCB272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837891"/>
              </p:ext>
            </p:extLst>
          </p:nvPr>
        </p:nvGraphicFramePr>
        <p:xfrm>
          <a:off x="2534298" y="1976578"/>
          <a:ext cx="6701453" cy="4150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3987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301</TotalTime>
  <Words>157</Words>
  <Application>Microsoft Office PowerPoint</Application>
  <PresentationFormat>Panorámica</PresentationFormat>
  <Paragraphs>27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Rockwell</vt:lpstr>
      <vt:lpstr>Rockwell Condensed</vt:lpstr>
      <vt:lpstr>Wingdings</vt:lpstr>
      <vt:lpstr>Letras en madera</vt:lpstr>
      <vt:lpstr>GUESS THE NUMBER </vt:lpstr>
      <vt:lpstr>Reglas del juego</vt:lpstr>
      <vt:lpstr>proceso</vt:lpstr>
      <vt:lpstr>¿Cómo funciona?</vt:lpstr>
      <vt:lpstr>¿QUÉ SE ME DIFICULTÓ?</vt:lpstr>
      <vt:lpstr>Pasos a seguir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THE NUMBER </dc:title>
  <dc:creator>6209</dc:creator>
  <cp:lastModifiedBy>6209</cp:lastModifiedBy>
  <cp:revision>2</cp:revision>
  <dcterms:created xsi:type="dcterms:W3CDTF">2022-01-21T05:43:40Z</dcterms:created>
  <dcterms:modified xsi:type="dcterms:W3CDTF">2022-01-21T18:20:54Z</dcterms:modified>
</cp:coreProperties>
</file>